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99C8DA03.xml" ContentType="application/vnd.ms-powerpoint.comments+xml"/>
  <Override PartName="/ppt/notesSlides/notesSlide1.xml" ContentType="application/vnd.openxmlformats-officedocument.presentationml.notesSlide+xml"/>
  <Override PartName="/ppt/comments/modernComment_11F_4D316BB1.xml" ContentType="application/vnd.ms-powerpoint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5_46E3FE05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7_85F79474.xml" ContentType="application/vnd.ms-powerpoint.comments+xml"/>
  <Override PartName="/ppt/comments/modernComment_10A_B68EB453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8_17B1FFB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8"/>
  </p:notesMasterIdLst>
  <p:sldIdLst>
    <p:sldId id="256" r:id="rId5"/>
    <p:sldId id="257" r:id="rId6"/>
    <p:sldId id="276" r:id="rId7"/>
    <p:sldId id="287" r:id="rId8"/>
    <p:sldId id="320" r:id="rId9"/>
    <p:sldId id="275" r:id="rId10"/>
    <p:sldId id="261" r:id="rId11"/>
    <p:sldId id="278" r:id="rId12"/>
    <p:sldId id="262" r:id="rId13"/>
    <p:sldId id="259" r:id="rId14"/>
    <p:sldId id="260" r:id="rId15"/>
    <p:sldId id="306" r:id="rId16"/>
    <p:sldId id="277" r:id="rId17"/>
    <p:sldId id="280" r:id="rId18"/>
    <p:sldId id="279" r:id="rId19"/>
    <p:sldId id="263" r:id="rId20"/>
    <p:sldId id="324" r:id="rId21"/>
    <p:sldId id="291" r:id="rId22"/>
    <p:sldId id="266" r:id="rId23"/>
    <p:sldId id="289" r:id="rId24"/>
    <p:sldId id="296" r:id="rId25"/>
    <p:sldId id="267" r:id="rId26"/>
    <p:sldId id="288" r:id="rId27"/>
    <p:sldId id="283" r:id="rId28"/>
    <p:sldId id="307" r:id="rId29"/>
    <p:sldId id="293" r:id="rId30"/>
    <p:sldId id="297" r:id="rId31"/>
    <p:sldId id="294" r:id="rId32"/>
    <p:sldId id="264" r:id="rId33"/>
    <p:sldId id="281" r:id="rId34"/>
    <p:sldId id="282" r:id="rId35"/>
    <p:sldId id="285" r:id="rId36"/>
    <p:sldId id="265" r:id="rId37"/>
    <p:sldId id="321" r:id="rId38"/>
    <p:sldId id="274" r:id="rId39"/>
    <p:sldId id="322" r:id="rId40"/>
    <p:sldId id="298" r:id="rId41"/>
    <p:sldId id="299" r:id="rId42"/>
    <p:sldId id="295" r:id="rId43"/>
    <p:sldId id="301" r:id="rId44"/>
    <p:sldId id="303" r:id="rId45"/>
    <p:sldId id="304" r:id="rId46"/>
    <p:sldId id="305" r:id="rId47"/>
    <p:sldId id="323" r:id="rId48"/>
    <p:sldId id="309" r:id="rId49"/>
    <p:sldId id="310" r:id="rId50"/>
    <p:sldId id="272" r:id="rId51"/>
    <p:sldId id="311" r:id="rId52"/>
    <p:sldId id="312" r:id="rId53"/>
    <p:sldId id="313" r:id="rId54"/>
    <p:sldId id="314" r:id="rId55"/>
    <p:sldId id="315" r:id="rId56"/>
    <p:sldId id="273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45A572-2286-7A4E-E7AE-D0BFAAF8C614}" name="Lucas Parreira de Abreu Pereira" initials="LP" userId="S::lpap@cin.ufpe.br::6da5bf9d-00bb-4b42-9462-6a4d1041b65c" providerId="AD"/>
  <p188:author id="{56943195-4B18-DC3B-8DBC-F4DB4B00E60D}" name="Lucas Kazuo Mizo Guti Menezes" initials="LM" userId="S::lkmgm@cin.ufpe.br::fac53af2-3ed8-420b-8cd7-7ffb51b9d5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ED7D31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302E2-7CCB-495E-ABA5-4E832B62777F}" v="81" dt="2023-11-28T12:44:41.060"/>
    <p1510:client id="{0DFBA5AE-C95A-4D92-B86B-000A001E7DB9}" v="22" dt="2023-11-22T15:45:08.727"/>
    <p1510:client id="{122DC124-475E-4F43-AE21-A3767737D22C}" v="5" dt="2023-11-22T15:40:33.107"/>
    <p1510:client id="{168A1F53-3B55-4589-9470-54608EF21C70}" v="526" dt="2023-11-29T20:03:18.960"/>
    <p1510:client id="{17852E0D-80E0-42DB-9439-7CD44718A046}" v="115" dt="2023-11-27T19:41:31.534"/>
    <p1510:client id="{17E48913-78F1-4E0D-AC07-24E972C98A58}" v="87" dt="2023-11-22T15:31:54.801"/>
    <p1510:client id="{1ADDC2FF-2A3B-4506-9A9D-8243D81160D5}" v="35" dt="2023-11-24T18:13:25.444"/>
    <p1510:client id="{1CCAB5D5-25CD-4203-9958-4EE3E33B405A}" v="28" dt="2023-11-29T20:07:16.280"/>
    <p1510:client id="{24488B83-655C-4EBB-9E43-236609FBE9D1}" v="5" dt="2023-11-27T19:05:26.692"/>
    <p1510:client id="{2E9D93DE-B98E-443C-90AE-63494AE8363C}" v="281" dt="2023-11-24T19:45:17.354"/>
    <p1510:client id="{3F114318-D3C7-4D08-A116-6628135A07D2}" v="70" dt="2023-11-27T17:18:48.378"/>
    <p1510:client id="{47A1A629-E522-4766-8CF6-15860A9B4D2A}" v="91" dt="2023-11-23T17:42:44.371"/>
    <p1510:client id="{4C549A34-3428-4ED5-96F8-16F55713BB9A}" v="1732" dt="2023-11-24T17:04:20.207"/>
    <p1510:client id="{51CEB86A-523B-4BB0-BF69-67C76F3F8873}" v="47" dt="2023-11-29T20:09:11.244"/>
    <p1510:client id="{53F059CC-D0B2-4180-ACEE-74CFF43A18ED}" v="39" dt="2023-11-24T18:06:41.923"/>
    <p1510:client id="{5D960D7F-1A50-4C90-9AD2-48EFC573EE90}" v="13" dt="2023-11-29T19:23:11.757"/>
    <p1510:client id="{6844CB14-C638-D215-59E3-C0B588411C9C}" v="364" dt="2023-11-24T17:47:52.030"/>
    <p1510:client id="{6874F5EA-9C91-A61B-82DC-DF3070B39FE1}" v="10" dt="2023-11-27T22:56:41.830"/>
    <p1510:client id="{6C8271A8-31F7-4061-9162-1883A17744B9}" v="32" dt="2023-11-29T19:13:05.828"/>
    <p1510:client id="{6EF5EA66-BBB4-410A-9CF0-8C25A92EC748}" v="8" dt="2023-11-22T15:09:36.083"/>
    <p1510:client id="{801C5338-0FB3-1D0F-7645-1AC12D7C92A7}" v="1" dt="2023-11-23T22:37:55.074"/>
    <p1510:client id="{884F3886-E28F-403A-9C50-266414C29B61}" v="3" dt="2023-11-27T15:43:56.808"/>
    <p1510:client id="{8B4FFA7B-B75A-45E9-95EF-6534A15ECA38}" v="445" dt="2023-11-23T13:01:33.826"/>
    <p1510:client id="{8BCD658E-74C4-417B-A609-83BD1768312D}" v="106" dt="2023-11-28T20:15:45.752"/>
    <p1510:client id="{8F3E429D-01A3-4B9D-A874-5B28CE3AFB08}" v="47" dt="2023-11-29T18:02:03.266"/>
    <p1510:client id="{9C2C8D38-C86A-45DF-AAF6-66E6EE293EC3}" v="265" dt="2023-11-23T18:07:57.200"/>
    <p1510:client id="{A3ABAA9A-B75B-4CC1-BB4D-D9C4A9272B7F}" v="8" dt="2023-11-29T12:53:06.385"/>
    <p1510:client id="{AEEF67FF-DF6F-417F-B7F1-2E8A56116CF9}" v="48" dt="2023-11-27T21:09:38.287"/>
    <p1510:client id="{B2E9AEA1-5C53-49F9-87CC-7B489DDF1C60}" v="106" dt="2023-11-27T21:44:10.057"/>
    <p1510:client id="{B59279B6-02BF-44EC-A990-C67C0E09E146}" v="341" dt="2023-11-22T15:05:17.934"/>
    <p1510:client id="{C283609C-BB2E-C450-CC3B-0A3ABD746042}" v="15" dt="2023-11-22T17:44:00.992"/>
    <p1510:client id="{CE398305-762F-4AB0-A7A5-27AE5C5ED54F}" v="54" dt="2023-11-24T12:49:57"/>
    <p1510:client id="{D0D0EDB0-CA43-42CF-9B26-7B3BFC2B0D9B}" v="1" dt="2023-11-24T17:44:54.657"/>
    <p1510:client id="{D1205192-DC35-4301-AA89-8C4DF9084495}" v="164" dt="2023-11-29T13:29:33.127"/>
    <p1510:client id="{DFFAFF3B-4CF0-4503-A1FD-72226B725CFA}" v="124" dt="2023-11-24T17:00:59.729"/>
    <p1510:client id="{E5C54DE8-B19D-4B73-B258-52AD149DB860}" v="248" dt="2023-11-24T19:27:37.499"/>
    <p1510:client id="{EB699800-E68F-453B-A0CD-A17D73BDC063}" v="132" dt="2023-11-24T19:25:58.972"/>
    <p1510:client id="{ECF38816-6AC1-49A1-9EF4-AD10F99585A4}" v="2176" dt="2023-11-22T15:47:16.857"/>
    <p1510:client id="{F62E69FD-6036-427D-B2BA-6432D47079F1}" v="5" dt="2023-11-22T15:12:11.282"/>
    <p1510:client id="{F9FB482A-DDA5-4FEB-B1DD-94EBC18E4035}" v="258" dt="2023-11-27T20:20:24.264"/>
    <p1510:client id="{FB894677-F4AC-4DD2-8AE0-9090D5E27C43}" v="31" dt="2023-11-24T19:32:50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imao Ianni" userId="S::dsi@cin.ufpe.br::dac14511-aa22-407c-8514-3cf4eec3f41c" providerId="AD" clId="Web-{6844CB14-C638-D215-59E3-C0B588411C9C}"/>
    <pc:docChg chg="addSld modSld">
      <pc:chgData name="Daniel Simao Ianni" userId="S::dsi@cin.ufpe.br::dac14511-aa22-407c-8514-3cf4eec3f41c" providerId="AD" clId="Web-{6844CB14-C638-D215-59E3-C0B588411C9C}" dt="2023-11-24T17:47:50.077" v="240" actId="20577"/>
      <pc:docMkLst>
        <pc:docMk/>
      </pc:docMkLst>
      <pc:sldChg chg="addSp delSp modSp">
        <pc:chgData name="Daniel Simao Ianni" userId="S::dsi@cin.ufpe.br::dac14511-aa22-407c-8514-3cf4eec3f41c" providerId="AD" clId="Web-{6844CB14-C638-D215-59E3-C0B588411C9C}" dt="2023-11-24T16:28:44.518" v="113" actId="1076"/>
        <pc:sldMkLst>
          <pc:docMk/>
          <pc:sldMk cId="1849753670" sldId="274"/>
        </pc:sldMkLst>
        <pc:spChg chg="mod">
          <ac:chgData name="Daniel Simao Ianni" userId="S::dsi@cin.ufpe.br::dac14511-aa22-407c-8514-3cf4eec3f41c" providerId="AD" clId="Web-{6844CB14-C638-D215-59E3-C0B588411C9C}" dt="2023-11-24T16:18:22.656" v="43" actId="20577"/>
          <ac:spMkLst>
            <pc:docMk/>
            <pc:sldMk cId="1849753670" sldId="274"/>
            <ac:spMk id="3" creationId="{029CA8E2-1970-FF88-7E57-E3D9E28B39E7}"/>
          </ac:spMkLst>
        </pc:spChg>
        <pc:spChg chg="add mod">
          <ac:chgData name="Daniel Simao Ianni" userId="S::dsi@cin.ufpe.br::dac14511-aa22-407c-8514-3cf4eec3f41c" providerId="AD" clId="Web-{6844CB14-C638-D215-59E3-C0B588411C9C}" dt="2023-11-24T16:28:44.518" v="113" actId="1076"/>
          <ac:spMkLst>
            <pc:docMk/>
            <pc:sldMk cId="1849753670" sldId="274"/>
            <ac:spMk id="6" creationId="{AF259DBC-799E-5FE1-B32C-5292B276B051}"/>
          </ac:spMkLst>
        </pc:spChg>
        <pc:spChg chg="add mod">
          <ac:chgData name="Daniel Simao Ianni" userId="S::dsi@cin.ufpe.br::dac14511-aa22-407c-8514-3cf4eec3f41c" providerId="AD" clId="Web-{6844CB14-C638-D215-59E3-C0B588411C9C}" dt="2023-11-24T16:28:30.596" v="111" actId="20577"/>
          <ac:spMkLst>
            <pc:docMk/>
            <pc:sldMk cId="1849753670" sldId="274"/>
            <ac:spMk id="7" creationId="{BF70B486-30EA-3F9C-A457-468230EE849E}"/>
          </ac:spMkLst>
        </pc:spChg>
        <pc:picChg chg="add mod">
          <ac:chgData name="Daniel Simao Ianni" userId="S::dsi@cin.ufpe.br::dac14511-aa22-407c-8514-3cf4eec3f41c" providerId="AD" clId="Web-{6844CB14-C638-D215-59E3-C0B588411C9C}" dt="2023-11-24T16:27:16.500" v="62" actId="1076"/>
          <ac:picMkLst>
            <pc:docMk/>
            <pc:sldMk cId="1849753670" sldId="274"/>
            <ac:picMk id="4" creationId="{26306535-0ADF-539A-5B11-F3D3913FF2E0}"/>
          </ac:picMkLst>
        </pc:picChg>
        <pc:picChg chg="add mod">
          <ac:chgData name="Daniel Simao Ianni" userId="S::dsi@cin.ufpe.br::dac14511-aa22-407c-8514-3cf4eec3f41c" providerId="AD" clId="Web-{6844CB14-C638-D215-59E3-C0B588411C9C}" dt="2023-11-24T16:27:21.328" v="63" actId="1076"/>
          <ac:picMkLst>
            <pc:docMk/>
            <pc:sldMk cId="1849753670" sldId="274"/>
            <ac:picMk id="5" creationId="{D05235FB-3F8C-8162-976A-A1C0C029A32C}"/>
          </ac:picMkLst>
        </pc:picChg>
        <pc:picChg chg="del">
          <ac:chgData name="Daniel Simao Ianni" userId="S::dsi@cin.ufpe.br::dac14511-aa22-407c-8514-3cf4eec3f41c" providerId="AD" clId="Web-{6844CB14-C638-D215-59E3-C0B588411C9C}" dt="2023-11-24T16:18:19.671" v="41"/>
          <ac:picMkLst>
            <pc:docMk/>
            <pc:sldMk cId="1849753670" sldId="274"/>
            <ac:picMk id="5" creationId="{DE6758AA-5C84-167E-9744-7EE449BA426D}"/>
          </ac:picMkLst>
        </pc:picChg>
      </pc:sldChg>
      <pc:sldChg chg="addSp delSp modSp add replId">
        <pc:chgData name="Daniel Simao Ianni" userId="S::dsi@cin.ufpe.br::dac14511-aa22-407c-8514-3cf4eec3f41c" providerId="AD" clId="Web-{6844CB14-C638-D215-59E3-C0B588411C9C}" dt="2023-11-24T17:47:50.077" v="240" actId="20577"/>
        <pc:sldMkLst>
          <pc:docMk/>
          <pc:sldMk cId="3203230531" sldId="322"/>
        </pc:sldMkLst>
        <pc:spChg chg="del">
          <ac:chgData name="Daniel Simao Ianni" userId="S::dsi@cin.ufpe.br::dac14511-aa22-407c-8514-3cf4eec3f41c" providerId="AD" clId="Web-{6844CB14-C638-D215-59E3-C0B588411C9C}" dt="2023-11-24T16:07:24.728" v="17"/>
          <ac:spMkLst>
            <pc:docMk/>
            <pc:sldMk cId="3203230531" sldId="322"/>
            <ac:spMk id="2" creationId="{B1337862-60CD-CDA8-CA3F-2FB49A45A18D}"/>
          </ac:spMkLst>
        </pc:spChg>
        <pc:spChg chg="add del mod">
          <ac:chgData name="Daniel Simao Ianni" userId="S::dsi@cin.ufpe.br::dac14511-aa22-407c-8514-3cf4eec3f41c" providerId="AD" clId="Web-{6844CB14-C638-D215-59E3-C0B588411C9C}" dt="2023-11-24T17:45:37.946" v="177"/>
          <ac:spMkLst>
            <pc:docMk/>
            <pc:sldMk cId="3203230531" sldId="322"/>
            <ac:spMk id="2" creationId="{C45D6183-F70C-E22B-95FA-6BB6067610E5}"/>
          </ac:spMkLst>
        </pc:spChg>
        <pc:spChg chg="del mod">
          <ac:chgData name="Daniel Simao Ianni" userId="S::dsi@cin.ufpe.br::dac14511-aa22-407c-8514-3cf4eec3f41c" providerId="AD" clId="Web-{6844CB14-C638-D215-59E3-C0B588411C9C}" dt="2023-11-24T16:03:45.877" v="7"/>
          <ac:spMkLst>
            <pc:docMk/>
            <pc:sldMk cId="3203230531" sldId="322"/>
            <ac:spMk id="3" creationId="{029CA8E2-1970-FF88-7E57-E3D9E28B39E7}"/>
          </ac:spMkLst>
        </pc:spChg>
        <pc:spChg chg="add mod">
          <ac:chgData name="Daniel Simao Ianni" userId="S::dsi@cin.ufpe.br::dac14511-aa22-407c-8514-3cf4eec3f41c" providerId="AD" clId="Web-{6844CB14-C638-D215-59E3-C0B588411C9C}" dt="2023-11-24T17:47:37.982" v="235"/>
          <ac:spMkLst>
            <pc:docMk/>
            <pc:sldMk cId="3203230531" sldId="322"/>
            <ac:spMk id="3" creationId="{AE4809B7-31D2-133B-3879-F086D795B333}"/>
          </ac:spMkLst>
        </pc:spChg>
        <pc:spChg chg="add del mod">
          <ac:chgData name="Daniel Simao Ianni" userId="S::dsi@cin.ufpe.br::dac14511-aa22-407c-8514-3cf4eec3f41c" providerId="AD" clId="Web-{6844CB14-C638-D215-59E3-C0B588411C9C}" dt="2023-11-24T17:46:01.009" v="191"/>
          <ac:spMkLst>
            <pc:docMk/>
            <pc:sldMk cId="3203230531" sldId="322"/>
            <ac:spMk id="4" creationId="{6E1654B2-DFAE-C7C2-535B-B110608D3F60}"/>
          </ac:spMkLst>
        </pc:spChg>
        <pc:spChg chg="add mod">
          <ac:chgData name="Daniel Simao Ianni" userId="S::dsi@cin.ufpe.br::dac14511-aa22-407c-8514-3cf4eec3f41c" providerId="AD" clId="Web-{6844CB14-C638-D215-59E3-C0B588411C9C}" dt="2023-11-24T17:47:37.998" v="236"/>
          <ac:spMkLst>
            <pc:docMk/>
            <pc:sldMk cId="3203230531" sldId="322"/>
            <ac:spMk id="6" creationId="{3BA17DC6-4D49-C189-7400-09925E0DD41B}"/>
          </ac:spMkLst>
        </pc:spChg>
        <pc:spChg chg="add del mod">
          <ac:chgData name="Daniel Simao Ianni" userId="S::dsi@cin.ufpe.br::dac14511-aa22-407c-8514-3cf4eec3f41c" providerId="AD" clId="Web-{6844CB14-C638-D215-59E3-C0B588411C9C}" dt="2023-11-24T16:04:13.409" v="8"/>
          <ac:spMkLst>
            <pc:docMk/>
            <pc:sldMk cId="3203230531" sldId="322"/>
            <ac:spMk id="6" creationId="{64A5017C-8817-0033-D8D0-58681598A63B}"/>
          </ac:spMkLst>
        </pc:spChg>
        <pc:spChg chg="add mod">
          <ac:chgData name="Daniel Simao Ianni" userId="S::dsi@cin.ufpe.br::dac14511-aa22-407c-8514-3cf4eec3f41c" providerId="AD" clId="Web-{6844CB14-C638-D215-59E3-C0B588411C9C}" dt="2023-11-24T17:47:37.998" v="237"/>
          <ac:spMkLst>
            <pc:docMk/>
            <pc:sldMk cId="3203230531" sldId="322"/>
            <ac:spMk id="7" creationId="{281312A9-9563-A49A-705B-43AAAB4993C0}"/>
          </ac:spMkLst>
        </pc:spChg>
        <pc:spChg chg="add mod">
          <ac:chgData name="Daniel Simao Ianni" userId="S::dsi@cin.ufpe.br::dac14511-aa22-407c-8514-3cf4eec3f41c" providerId="AD" clId="Web-{6844CB14-C638-D215-59E3-C0B588411C9C}" dt="2023-11-24T17:47:50.077" v="240" actId="20577"/>
          <ac:spMkLst>
            <pc:docMk/>
            <pc:sldMk cId="3203230531" sldId="322"/>
            <ac:spMk id="8" creationId="{2DD581CD-C8C9-51D1-D823-91192C9A4D9B}"/>
          </ac:spMkLst>
        </pc:spChg>
        <pc:spChg chg="add del mod">
          <ac:chgData name="Daniel Simao Ianni" userId="S::dsi@cin.ufpe.br::dac14511-aa22-407c-8514-3cf4eec3f41c" providerId="AD" clId="Web-{6844CB14-C638-D215-59E3-C0B588411C9C}" dt="2023-11-24T16:07:28.978" v="18"/>
          <ac:spMkLst>
            <pc:docMk/>
            <pc:sldMk cId="3203230531" sldId="322"/>
            <ac:spMk id="9" creationId="{6415C5BB-A4D9-5F87-6C48-E687B4ABDC94}"/>
          </ac:spMkLst>
        </pc:spChg>
        <pc:picChg chg="mod">
          <ac:chgData name="Daniel Simao Ianni" userId="S::dsi@cin.ufpe.br::dac14511-aa22-407c-8514-3cf4eec3f41c" providerId="AD" clId="Web-{6844CB14-C638-D215-59E3-C0B588411C9C}" dt="2023-11-24T16:08:02.073" v="23" actId="1076"/>
          <ac:picMkLst>
            <pc:docMk/>
            <pc:sldMk cId="3203230531" sldId="322"/>
            <ac:picMk id="5" creationId="{DE6758AA-5C84-167E-9744-7EE449BA426D}"/>
          </ac:picMkLst>
        </pc:picChg>
        <pc:picChg chg="add del mod modCrop">
          <ac:chgData name="Daniel Simao Ianni" userId="S::dsi@cin.ufpe.br::dac14511-aa22-407c-8514-3cf4eec3f41c" providerId="AD" clId="Web-{6844CB14-C638-D215-59E3-C0B588411C9C}" dt="2023-11-24T16:13:12.896" v="26"/>
          <ac:picMkLst>
            <pc:docMk/>
            <pc:sldMk cId="3203230531" sldId="322"/>
            <ac:picMk id="7" creationId="{9DD8F98A-7E75-4CF6-A898-258C2C12D52B}"/>
          </ac:picMkLst>
        </pc:picChg>
        <pc:picChg chg="add mod modCrop">
          <ac:chgData name="Daniel Simao Ianni" userId="S::dsi@cin.ufpe.br::dac14511-aa22-407c-8514-3cf4eec3f41c" providerId="AD" clId="Web-{6844CB14-C638-D215-59E3-C0B588411C9C}" dt="2023-11-24T17:41:46.920" v="125" actId="1076"/>
          <ac:picMkLst>
            <pc:docMk/>
            <pc:sldMk cId="3203230531" sldId="322"/>
            <ac:picMk id="10" creationId="{376AE14F-DB18-AC7B-6D88-CF5305EDA90E}"/>
          </ac:picMkLst>
        </pc:picChg>
      </pc:sldChg>
    </pc:docChg>
  </pc:docChgLst>
  <pc:docChgLst>
    <pc:chgData name="Lucas Kazuo Mizo Guti Menezes" userId="S::lkmgm@cin.ufpe.br::fac53af2-3ed8-420b-8cd7-7ffb51b9d5ee" providerId="AD" clId="Web-{3F114318-D3C7-4D08-A116-6628135A07D2}"/>
    <pc:docChg chg="modSld">
      <pc:chgData name="Lucas Kazuo Mizo Guti Menezes" userId="S::lkmgm@cin.ufpe.br::fac53af2-3ed8-420b-8cd7-7ffb51b9d5ee" providerId="AD" clId="Web-{3F114318-D3C7-4D08-A116-6628135A07D2}" dt="2023-11-27T17:18:48.050" v="70" actId="14100"/>
      <pc:docMkLst>
        <pc:docMk/>
      </pc:docMkLst>
      <pc:sldChg chg="modSp">
        <pc:chgData name="Lucas Kazuo Mizo Guti Menezes" userId="S::lkmgm@cin.ufpe.br::fac53af2-3ed8-420b-8cd7-7ffb51b9d5ee" providerId="AD" clId="Web-{3F114318-D3C7-4D08-A116-6628135A07D2}" dt="2023-11-27T17:18:48.050" v="70" actId="14100"/>
        <pc:sldMkLst>
          <pc:docMk/>
          <pc:sldMk cId="3062805587" sldId="266"/>
        </pc:sldMkLst>
        <pc:spChg chg="mod">
          <ac:chgData name="Lucas Kazuo Mizo Guti Menezes" userId="S::lkmgm@cin.ufpe.br::fac53af2-3ed8-420b-8cd7-7ffb51b9d5ee" providerId="AD" clId="Web-{3F114318-D3C7-4D08-A116-6628135A07D2}" dt="2023-11-27T17:18:48.050" v="70" actId="14100"/>
          <ac:spMkLst>
            <pc:docMk/>
            <pc:sldMk cId="3062805587" sldId="266"/>
            <ac:spMk id="3" creationId="{6B7C166F-BFC0-0DB3-9B6F-1408887E040B}"/>
          </ac:spMkLst>
        </pc:spChg>
      </pc:sldChg>
    </pc:docChg>
  </pc:docChgLst>
  <pc:docChgLst>
    <pc:chgData name="Lucas Kazuo Mizo Guti Menezes" userId="S::lkmgm@cin.ufpe.br::fac53af2-3ed8-420b-8cd7-7ffb51b9d5ee" providerId="AD" clId="Web-{D1205192-DC35-4301-AA89-8C4DF9084495}"/>
    <pc:docChg chg="modSld">
      <pc:chgData name="Lucas Kazuo Mizo Guti Menezes" userId="S::lkmgm@cin.ufpe.br::fac53af2-3ed8-420b-8cd7-7ffb51b9d5ee" providerId="AD" clId="Web-{D1205192-DC35-4301-AA89-8C4DF9084495}" dt="2023-11-29T13:29:33.127" v="112" actId="1076"/>
      <pc:docMkLst>
        <pc:docMk/>
      </pc:docMkLst>
      <pc:sldChg chg="modSp">
        <pc:chgData name="Lucas Kazuo Mizo Guti Menezes" userId="S::lkmgm@cin.ufpe.br::fac53af2-3ed8-420b-8cd7-7ffb51b9d5ee" providerId="AD" clId="Web-{D1205192-DC35-4301-AA89-8C4DF9084495}" dt="2023-11-29T13:07:48.798" v="105" actId="20577"/>
        <pc:sldMkLst>
          <pc:docMk/>
          <pc:sldMk cId="4279829437" sldId="272"/>
        </pc:sldMkLst>
        <pc:spChg chg="mod">
          <ac:chgData name="Lucas Kazuo Mizo Guti Menezes" userId="S::lkmgm@cin.ufpe.br::fac53af2-3ed8-420b-8cd7-7ffb51b9d5ee" providerId="AD" clId="Web-{D1205192-DC35-4301-AA89-8C4DF9084495}" dt="2023-11-29T13:07:48.798" v="105" actId="20577"/>
          <ac:spMkLst>
            <pc:docMk/>
            <pc:sldMk cId="4279829437" sldId="272"/>
            <ac:spMk id="3" creationId="{4AE17FBA-ABF1-A5E9-AA99-A9DFA0E7330C}"/>
          </ac:spMkLst>
        </pc:spChg>
      </pc:sldChg>
      <pc:sldChg chg="addSp modSp">
        <pc:chgData name="Lucas Kazuo Mizo Guti Menezes" userId="S::lkmgm@cin.ufpe.br::fac53af2-3ed8-420b-8cd7-7ffb51b9d5ee" providerId="AD" clId="Web-{D1205192-DC35-4301-AA89-8C4DF9084495}" dt="2023-11-29T12:17:06.458" v="72" actId="1076"/>
        <pc:sldMkLst>
          <pc:docMk/>
          <pc:sldMk cId="3328000568" sldId="275"/>
        </pc:sldMkLst>
        <pc:spChg chg="add mod">
          <ac:chgData name="Lucas Kazuo Mizo Guti Menezes" userId="S::lkmgm@cin.ufpe.br::fac53af2-3ed8-420b-8cd7-7ffb51b9d5ee" providerId="AD" clId="Web-{D1205192-DC35-4301-AA89-8C4DF9084495}" dt="2023-11-29T12:17:06.458" v="72" actId="1076"/>
          <ac:spMkLst>
            <pc:docMk/>
            <pc:sldMk cId="3328000568" sldId="275"/>
            <ac:spMk id="3" creationId="{40934692-411C-9100-1517-40BC71A35E14}"/>
          </ac:spMkLst>
        </pc:spChg>
        <pc:picChg chg="mod">
          <ac:chgData name="Lucas Kazuo Mizo Guti Menezes" userId="S::lkmgm@cin.ufpe.br::fac53af2-3ed8-420b-8cd7-7ffb51b9d5ee" providerId="AD" clId="Web-{D1205192-DC35-4301-AA89-8C4DF9084495}" dt="2023-11-29T12:17:03.521" v="71" actId="1076"/>
          <ac:picMkLst>
            <pc:docMk/>
            <pc:sldMk cId="3328000568" sldId="275"/>
            <ac:picMk id="4" creationId="{D986A442-FB87-0C29-18E3-FD1D71F1B60C}"/>
          </ac:picMkLst>
        </pc:picChg>
      </pc:sldChg>
      <pc:sldChg chg="modSp">
        <pc:chgData name="Lucas Kazuo Mizo Guti Menezes" userId="S::lkmgm@cin.ufpe.br::fac53af2-3ed8-420b-8cd7-7ffb51b9d5ee" providerId="AD" clId="Web-{D1205192-DC35-4301-AA89-8C4DF9084495}" dt="2023-11-29T13:29:33.127" v="112" actId="1076"/>
        <pc:sldMkLst>
          <pc:docMk/>
          <pc:sldMk cId="2541469954" sldId="305"/>
        </pc:sldMkLst>
        <pc:spChg chg="mod">
          <ac:chgData name="Lucas Kazuo Mizo Guti Menezes" userId="S::lkmgm@cin.ufpe.br::fac53af2-3ed8-420b-8cd7-7ffb51b9d5ee" providerId="AD" clId="Web-{D1205192-DC35-4301-AA89-8C4DF9084495}" dt="2023-11-29T13:29:33.127" v="112" actId="1076"/>
          <ac:spMkLst>
            <pc:docMk/>
            <pc:sldMk cId="2541469954" sldId="305"/>
            <ac:spMk id="5" creationId="{CABC1CC4-D7B6-11B1-7D7A-5C74135AABA8}"/>
          </ac:spMkLst>
        </pc:spChg>
      </pc:sldChg>
    </pc:docChg>
  </pc:docChgLst>
  <pc:docChgLst>
    <pc:chgData name="Henrique Lopes de Castro" userId="S::hlc3@cin.ufpe.br::6305006d-c90f-445c-b524-ab7425257b0c" providerId="AD" clId="Web-{17852E0D-80E0-42DB-9439-7CD44718A046}"/>
    <pc:docChg chg="modSld">
      <pc:chgData name="Henrique Lopes de Castro" userId="S::hlc3@cin.ufpe.br::6305006d-c90f-445c-b524-ab7425257b0c" providerId="AD" clId="Web-{17852E0D-80E0-42DB-9439-7CD44718A046}" dt="2023-11-27T19:41:31.534" v="123"/>
      <pc:docMkLst>
        <pc:docMk/>
      </pc:docMkLst>
      <pc:sldChg chg="addSp delSp modSp mod setBg setClrOvrMap">
        <pc:chgData name="Henrique Lopes de Castro" userId="S::hlc3@cin.ufpe.br::6305006d-c90f-445c-b524-ab7425257b0c" providerId="AD" clId="Web-{17852E0D-80E0-42DB-9439-7CD44718A046}" dt="2023-11-27T19:16:48.450" v="68"/>
        <pc:sldMkLst>
          <pc:docMk/>
          <pc:sldMk cId="2580077059" sldId="256"/>
        </pc:sldMkLst>
        <pc:spChg chg="mod">
          <ac:chgData name="Henrique Lopes de Castro" userId="S::hlc3@cin.ufpe.br::6305006d-c90f-445c-b524-ab7425257b0c" providerId="AD" clId="Web-{17852E0D-80E0-42DB-9439-7CD44718A046}" dt="2023-11-27T19:16:48.450" v="68"/>
          <ac:spMkLst>
            <pc:docMk/>
            <pc:sldMk cId="2580077059" sldId="256"/>
            <ac:spMk id="2" creationId="{38CCB934-D3C2-1EFE-3468-B862A90F087D}"/>
          </ac:spMkLst>
        </pc:spChg>
        <pc:spChg chg="mod">
          <ac:chgData name="Henrique Lopes de Castro" userId="S::hlc3@cin.ufpe.br::6305006d-c90f-445c-b524-ab7425257b0c" providerId="AD" clId="Web-{17852E0D-80E0-42DB-9439-7CD44718A046}" dt="2023-11-27T19:16:48.450" v="68"/>
          <ac:spMkLst>
            <pc:docMk/>
            <pc:sldMk cId="2580077059" sldId="256"/>
            <ac:spMk id="3" creationId="{889C8981-856E-93A2-862D-3B8AF3079480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6:40.090" v="66"/>
          <ac:spMkLst>
            <pc:docMk/>
            <pc:sldMk cId="2580077059" sldId="256"/>
            <ac:spMk id="7" creationId="{C4E89C94-E462-4566-A15A-32835FD68BCD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6:48.450" v="68"/>
          <ac:spMkLst>
            <pc:docMk/>
            <pc:sldMk cId="2580077059" sldId="256"/>
            <ac:spMk id="12" creationId="{1C520CBD-F82E-44E4-BDA5-128716AD79C8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6:40.090" v="66"/>
          <ac:spMkLst>
            <pc:docMk/>
            <pc:sldMk cId="2580077059" sldId="256"/>
            <ac:spMk id="13" creationId="{E25F4A20-71FB-4A26-92E2-89DED49264C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6:48.450" v="68"/>
          <ac:spMkLst>
            <pc:docMk/>
            <pc:sldMk cId="2580077059" sldId="256"/>
            <ac:spMk id="14" creationId="{4618AE32-A526-42FC-A854-732740BD38DA}"/>
          </ac:spMkLst>
        </pc:spChg>
        <pc:picChg chg="add del">
          <ac:chgData name="Henrique Lopes de Castro" userId="S::hlc3@cin.ufpe.br::6305006d-c90f-445c-b524-ab7425257b0c" providerId="AD" clId="Web-{17852E0D-80E0-42DB-9439-7CD44718A046}" dt="2023-11-27T19:16:40.090" v="66"/>
          <ac:picMkLst>
            <pc:docMk/>
            <pc:sldMk cId="2580077059" sldId="256"/>
            <ac:picMk id="5" creationId="{35F36D07-424B-3C75-F1E7-994803A22BDD}"/>
          </ac:picMkLst>
        </pc:picChg>
        <pc:picChg chg="add del">
          <ac:chgData name="Henrique Lopes de Castro" userId="S::hlc3@cin.ufpe.br::6305006d-c90f-445c-b524-ab7425257b0c" providerId="AD" clId="Web-{17852E0D-80E0-42DB-9439-7CD44718A046}" dt="2023-11-27T19:16:48.450" v="68"/>
          <ac:picMkLst>
            <pc:docMk/>
            <pc:sldMk cId="2580077059" sldId="256"/>
            <ac:picMk id="8" creationId="{8D5734FB-307C-6699-DE06-B0E54DDB8846}"/>
          </ac:picMkLst>
        </pc:picChg>
        <pc:cxnChg chg="add del">
          <ac:chgData name="Henrique Lopes de Castro" userId="S::hlc3@cin.ufpe.br::6305006d-c90f-445c-b524-ab7425257b0c" providerId="AD" clId="Web-{17852E0D-80E0-42DB-9439-7CD44718A046}" dt="2023-11-27T19:16:40.090" v="66"/>
          <ac:cxnSpMkLst>
            <pc:docMk/>
            <pc:sldMk cId="2580077059" sldId="256"/>
            <ac:cxnSpMk id="6" creationId="{4071767D-5FF7-4508-B8B7-BB60FF3AB250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16:48.450" v="68"/>
          <ac:cxnSpMkLst>
            <pc:docMk/>
            <pc:sldMk cId="2580077059" sldId="256"/>
            <ac:cxnSpMk id="10" creationId="{77AB95BF-57D0-4E49-9EF2-408B47C8D40D}"/>
          </ac:cxnSpMkLst>
        </pc:cxnChg>
      </pc:sldChg>
      <pc:sldChg chg="addSp delSp modSp mod setBg">
        <pc:chgData name="Henrique Lopes de Castro" userId="S::hlc3@cin.ufpe.br::6305006d-c90f-445c-b524-ab7425257b0c" providerId="AD" clId="Web-{17852E0D-80E0-42DB-9439-7CD44718A046}" dt="2023-11-27T19:29:57.496" v="102" actId="1076"/>
        <pc:sldMkLst>
          <pc:docMk/>
          <pc:sldMk cId="621596714" sldId="257"/>
        </pc:sldMkLst>
        <pc:spChg chg="mod">
          <ac:chgData name="Henrique Lopes de Castro" userId="S::hlc3@cin.ufpe.br::6305006d-c90f-445c-b524-ab7425257b0c" providerId="AD" clId="Web-{17852E0D-80E0-42DB-9439-7CD44718A046}" dt="2023-11-27T19:15:09.599" v="58"/>
          <ac:spMkLst>
            <pc:docMk/>
            <pc:sldMk cId="621596714" sldId="257"/>
            <ac:spMk id="2" creationId="{57207F66-B57E-5E70-EB19-C9F6ECC13DAC}"/>
          </ac:spMkLst>
        </pc:spChg>
        <pc:spChg chg="add del mod">
          <ac:chgData name="Henrique Lopes de Castro" userId="S::hlc3@cin.ufpe.br::6305006d-c90f-445c-b524-ab7425257b0c" providerId="AD" clId="Web-{17852E0D-80E0-42DB-9439-7CD44718A046}" dt="2023-11-27T19:15:09.599" v="58"/>
          <ac:spMkLst>
            <pc:docMk/>
            <pc:sldMk cId="621596714" sldId="257"/>
            <ac:spMk id="3" creationId="{6F872DDC-2264-1B95-D67D-8893278DA394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1.707" v="53"/>
          <ac:spMkLst>
            <pc:docMk/>
            <pc:sldMk cId="621596714" sldId="257"/>
            <ac:spMk id="9" creationId="{311973C2-EB8B-452A-A698-4A252FD3AE28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4:57.363" v="49"/>
          <ac:spMkLst>
            <pc:docMk/>
            <pc:sldMk cId="621596714" sldId="257"/>
            <ac:spMk id="10" creationId="{52ABB703-2B0E-4C3B-B4A2-F3973548E561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1.707" v="53"/>
          <ac:spMkLst>
            <pc:docMk/>
            <pc:sldMk cId="621596714" sldId="257"/>
            <ac:spMk id="11" creationId="{10162E77-11AD-44A7-84EC-40C59EEFBD2E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4:57.363" v="49"/>
          <ac:spMkLst>
            <pc:docMk/>
            <pc:sldMk cId="621596714" sldId="257"/>
            <ac:spMk id="14" creationId="{E95DA498-D9A2-4DA9-B9DA-B3776E08CF7E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1.707" v="53"/>
          <ac:spMkLst>
            <pc:docMk/>
            <pc:sldMk cId="621596714" sldId="257"/>
            <ac:spMk id="15" creationId="{6F872DDC-2264-1B95-D67D-8893278DA394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4:57.363" v="49"/>
          <ac:spMkLst>
            <pc:docMk/>
            <pc:sldMk cId="621596714" sldId="257"/>
            <ac:spMk id="16" creationId="{82A73093-4B9D-420D-B17E-52293703A1D4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9.567" v="57"/>
          <ac:spMkLst>
            <pc:docMk/>
            <pc:sldMk cId="621596714" sldId="257"/>
            <ac:spMk id="19" creationId="{52ABB703-2B0E-4C3B-B4A2-F3973548E561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9.567" v="57"/>
          <ac:spMkLst>
            <pc:docMk/>
            <pc:sldMk cId="621596714" sldId="257"/>
            <ac:spMk id="22" creationId="{6F872DDC-2264-1B95-D67D-8893278DA394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9.567" v="57"/>
          <ac:spMkLst>
            <pc:docMk/>
            <pc:sldMk cId="621596714" sldId="257"/>
            <ac:spMk id="23" creationId="{E95DA498-D9A2-4DA9-B9DA-B3776E08CF7E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15:09.567" v="57"/>
          <ac:spMkLst>
            <pc:docMk/>
            <pc:sldMk cId="621596714" sldId="257"/>
            <ac:spMk id="24" creationId="{82A73093-4B9D-420D-B17E-52293703A1D4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15:09.599" v="58"/>
          <ac:spMkLst>
            <pc:docMk/>
            <pc:sldMk cId="621596714" sldId="257"/>
            <ac:spMk id="26" creationId="{C33BF9DD-8A45-4EEE-B231-0A14D322E5F9}"/>
          </ac:spMkLst>
        </pc:spChg>
        <pc:spChg chg="add mod">
          <ac:chgData name="Henrique Lopes de Castro" userId="S::hlc3@cin.ufpe.br::6305006d-c90f-445c-b524-ab7425257b0c" providerId="AD" clId="Web-{17852E0D-80E0-42DB-9439-7CD44718A046}" dt="2023-11-27T19:15:31.507" v="62" actId="20577"/>
          <ac:spMkLst>
            <pc:docMk/>
            <pc:sldMk cId="621596714" sldId="257"/>
            <ac:spMk id="29" creationId="{6F872DDC-2264-1B95-D67D-8893278DA394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15:09.599" v="58"/>
          <ac:spMkLst>
            <pc:docMk/>
            <pc:sldMk cId="621596714" sldId="257"/>
            <ac:spMk id="30" creationId="{D5FBCAC9-BD8B-4F3B-AD74-EF37D4211349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15:09.599" v="58"/>
          <ac:spMkLst>
            <pc:docMk/>
            <pc:sldMk cId="621596714" sldId="257"/>
            <ac:spMk id="31" creationId="{9556C5A8-AD7E-4CE7-87BE-9EA3B5E1786F}"/>
          </ac:spMkLst>
        </pc:spChg>
        <pc:graphicFrameChg chg="add del">
          <ac:chgData name="Henrique Lopes de Castro" userId="S::hlc3@cin.ufpe.br::6305006d-c90f-445c-b524-ab7425257b0c" providerId="AD" clId="Web-{17852E0D-80E0-42DB-9439-7CD44718A046}" dt="2023-11-27T19:14:59.395" v="51"/>
          <ac:graphicFrameMkLst>
            <pc:docMk/>
            <pc:sldMk cId="621596714" sldId="257"/>
            <ac:graphicFrameMk id="5" creationId="{C76033D1-D385-51CA-5BBA-5E705AF2DEE8}"/>
          </ac:graphicFrameMkLst>
        </pc:graphicFrameChg>
        <pc:graphicFrameChg chg="add del">
          <ac:chgData name="Henrique Lopes de Castro" userId="S::hlc3@cin.ufpe.br::6305006d-c90f-445c-b524-ab7425257b0c" providerId="AD" clId="Web-{17852E0D-80E0-42DB-9439-7CD44718A046}" dt="2023-11-27T19:15:07.958" v="55"/>
          <ac:graphicFrameMkLst>
            <pc:docMk/>
            <pc:sldMk cId="621596714" sldId="257"/>
            <ac:graphicFrameMk id="17" creationId="{C05D30C0-72CC-F667-A100-A8DFE090B4D3}"/>
          </ac:graphicFrameMkLst>
        </pc:graphicFrameChg>
        <pc:picChg chg="add del">
          <ac:chgData name="Henrique Lopes de Castro" userId="S::hlc3@cin.ufpe.br::6305006d-c90f-445c-b524-ab7425257b0c" providerId="AD" clId="Web-{17852E0D-80E0-42DB-9439-7CD44718A046}" dt="2023-11-27T19:14:57.363" v="49"/>
          <ac:picMkLst>
            <pc:docMk/>
            <pc:sldMk cId="621596714" sldId="257"/>
            <ac:picMk id="7" creationId="{6A3541C7-D34B-5143-2741-6843F7ED4FB3}"/>
          </ac:picMkLst>
        </pc:picChg>
        <pc:picChg chg="add del">
          <ac:chgData name="Henrique Lopes de Castro" userId="S::hlc3@cin.ufpe.br::6305006d-c90f-445c-b524-ab7425257b0c" providerId="AD" clId="Web-{17852E0D-80E0-42DB-9439-7CD44718A046}" dt="2023-11-27T19:15:01.707" v="53"/>
          <ac:picMkLst>
            <pc:docMk/>
            <pc:sldMk cId="621596714" sldId="257"/>
            <ac:picMk id="8" creationId="{E8758B82-C37F-0BB4-E04D-F570C3BD2835}"/>
          </ac:picMkLst>
        </pc:picChg>
        <pc:picChg chg="add del">
          <ac:chgData name="Henrique Lopes de Castro" userId="S::hlc3@cin.ufpe.br::6305006d-c90f-445c-b524-ab7425257b0c" providerId="AD" clId="Web-{17852E0D-80E0-42DB-9439-7CD44718A046}" dt="2023-11-27T19:15:09.567" v="57"/>
          <ac:picMkLst>
            <pc:docMk/>
            <pc:sldMk cId="621596714" sldId="257"/>
            <ac:picMk id="20" creationId="{6A3541C7-D34B-5143-2741-6843F7ED4FB3}"/>
          </ac:picMkLst>
        </pc:picChg>
        <pc:picChg chg="add del mod ord">
          <ac:chgData name="Henrique Lopes de Castro" userId="S::hlc3@cin.ufpe.br::6305006d-c90f-445c-b524-ab7425257b0c" providerId="AD" clId="Web-{17852E0D-80E0-42DB-9439-7CD44718A046}" dt="2023-11-27T19:29:57.496" v="102" actId="1076"/>
          <ac:picMkLst>
            <pc:docMk/>
            <pc:sldMk cId="621596714" sldId="257"/>
            <ac:picMk id="27" creationId="{C1A81CBF-67D6-0704-BEF7-6C26BA855DB7}"/>
          </ac:picMkLst>
        </pc:picChg>
        <pc:cxnChg chg="add del">
          <ac:chgData name="Henrique Lopes de Castro" userId="S::hlc3@cin.ufpe.br::6305006d-c90f-445c-b524-ab7425257b0c" providerId="AD" clId="Web-{17852E0D-80E0-42DB-9439-7CD44718A046}" dt="2023-11-27T19:14:57.363" v="49"/>
          <ac:cxnSpMkLst>
            <pc:docMk/>
            <pc:sldMk cId="621596714" sldId="257"/>
            <ac:cxnSpMk id="12" creationId="{9C21570E-E159-49A6-9891-FA397B7A92D3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15:01.707" v="53"/>
          <ac:cxnSpMkLst>
            <pc:docMk/>
            <pc:sldMk cId="621596714" sldId="257"/>
            <ac:cxnSpMk id="13" creationId="{5AB158E9-1B40-4CD6-95F0-95CA11DF7B7A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15:09.567" v="57"/>
          <ac:cxnSpMkLst>
            <pc:docMk/>
            <pc:sldMk cId="621596714" sldId="257"/>
            <ac:cxnSpMk id="21" creationId="{9C21570E-E159-49A6-9891-FA397B7A92D3}"/>
          </ac:cxnSpMkLst>
        </pc:cxnChg>
        <pc:cxnChg chg="add">
          <ac:chgData name="Henrique Lopes de Castro" userId="S::hlc3@cin.ufpe.br::6305006d-c90f-445c-b524-ab7425257b0c" providerId="AD" clId="Web-{17852E0D-80E0-42DB-9439-7CD44718A046}" dt="2023-11-27T19:15:09.599" v="58"/>
          <ac:cxnSpMkLst>
            <pc:docMk/>
            <pc:sldMk cId="621596714" sldId="257"/>
            <ac:cxnSpMk id="28" creationId="{9020DCC9-F851-4562-BB20-1AB3C51BFD08}"/>
          </ac:cxnSpMkLst>
        </pc:cxnChg>
        <pc:cxnChg chg="add del mod">
          <ac:chgData name="Henrique Lopes de Castro" userId="S::hlc3@cin.ufpe.br::6305006d-c90f-445c-b524-ab7425257b0c" providerId="AD" clId="Web-{17852E0D-80E0-42DB-9439-7CD44718A046}" dt="2023-11-27T19:28:28.692" v="93"/>
          <ac:cxnSpMkLst>
            <pc:docMk/>
            <pc:sldMk cId="621596714" sldId="257"/>
            <ac:cxnSpMk id="32" creationId="{9F73D75A-C7FB-4435-1B9A-FE95173B8417}"/>
          </ac:cxnSpMkLst>
        </pc:cxnChg>
      </pc:sldChg>
      <pc:sldChg chg="addSp delSp modSp mod setBg setClrOvrMap">
        <pc:chgData name="Henrique Lopes de Castro" userId="S::hlc3@cin.ufpe.br::6305006d-c90f-445c-b524-ab7425257b0c" providerId="AD" clId="Web-{17852E0D-80E0-42DB-9439-7CD44718A046}" dt="2023-11-27T19:41:31.534" v="123"/>
        <pc:sldMkLst>
          <pc:docMk/>
          <pc:sldMk cId="3076415586" sldId="273"/>
        </pc:sldMkLst>
        <pc:spChg chg="mod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2" creationId="{AC683C00-6DDA-B51C-8B8B-45CD2220CBBF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08:37.256" v="9"/>
          <ac:spMkLst>
            <pc:docMk/>
            <pc:sldMk cId="3076415586" sldId="273"/>
            <ac:spMk id="9" creationId="{25C8D2C1-DA83-420D-9635-D52CE066B5D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08:37.256" v="9"/>
          <ac:spMkLst>
            <pc:docMk/>
            <pc:sldMk cId="3076415586" sldId="273"/>
            <ac:spMk id="11" creationId="{434F74C9-6A0B-409E-AD1C-45B58BE91BB8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08:37.256" v="9"/>
          <ac:spMkLst>
            <pc:docMk/>
            <pc:sldMk cId="3076415586" sldId="273"/>
            <ac:spMk id="17" creationId="{C4E89C94-E462-4566-A15A-32835FD68BCD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08:37.256" v="9"/>
          <ac:spMkLst>
            <pc:docMk/>
            <pc:sldMk cId="3076415586" sldId="273"/>
            <ac:spMk id="19" creationId="{E25F4A20-71FB-4A26-92E2-89DED49264C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0:57.234" v="120"/>
          <ac:spMkLst>
            <pc:docMk/>
            <pc:sldMk cId="3076415586" sldId="273"/>
            <ac:spMk id="21" creationId="{CF6BB2E5-F5C5-4876-9282-B0246E035740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0:57.234" v="120"/>
          <ac:spMkLst>
            <pc:docMk/>
            <pc:sldMk cId="3076415586" sldId="273"/>
            <ac:spMk id="22" creationId="{6E53EAE7-3851-4CE7-BE81-EF90F19EF019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24" creationId="{BB2B8762-61F0-4F1B-9364-D633EE9D6AF5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0:57.234" v="120"/>
          <ac:spMkLst>
            <pc:docMk/>
            <pc:sldMk cId="3076415586" sldId="273"/>
            <ac:spMk id="25" creationId="{EF8AEC98-3742-4D78-A79E-DB72BE130D98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26" creationId="{E97675C8-1328-460C-9EBF-6B446B67EAD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0:57.234" v="120"/>
          <ac:spMkLst>
            <pc:docMk/>
            <pc:sldMk cId="3076415586" sldId="273"/>
            <ac:spMk id="27" creationId="{4DDDBADD-CC21-400E-A524-D69DC92E6E2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30" creationId="{C6417104-D4C1-4710-9982-2154A7F48492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0:57.234" v="120"/>
          <ac:spMkLst>
            <pc:docMk/>
            <pc:sldMk cId="3076415586" sldId="273"/>
            <ac:spMk id="31" creationId="{9B0F30AA-F3F2-4243-A080-0F2575446E5D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32" creationId="{626F1402-2DEC-4071-84AF-350C7BF00D4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33" creationId="{BB2B8762-61F0-4F1B-9364-D633EE9D6AF5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35" creationId="{E97675C8-1328-460C-9EBF-6B446B67EAD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36" creationId="{DA52A394-10F4-4AA5-90E4-634D1E919DB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8:32:29.134" v="2"/>
          <ac:spMkLst>
            <pc:docMk/>
            <pc:sldMk cId="3076415586" sldId="273"/>
            <ac:spMk id="38" creationId="{07BDDC51-8BB2-42BE-8EA8-39B3E9AC1EF6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42" creationId="{C6417104-D4C1-4710-9982-2154A7F48492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44" creationId="{626F1402-2DEC-4071-84AF-350C7BF00D4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48" creationId="{DA52A394-10F4-4AA5-90E4-634D1E919DBA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50" creationId="{07BDDC51-8BB2-42BE-8EA8-39B3E9AC1EF6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55" creationId="{BB2B8762-61F0-4F1B-9364-D633EE9D6AF5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57" creationId="{E97675C8-1328-460C-9EBF-6B446B67EAD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61" creationId="{2AD83CFE-1CA3-4832-A4B9-C48CD1347C03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63" creationId="{BC98641C-7F74-435D-996F-A4387A3C3C26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65" creationId="{F530C0F6-C8DF-4539-B30C-8105DB618C20}"/>
          </ac:spMkLst>
        </pc:spChg>
        <pc:spChg chg="add del">
          <ac:chgData name="Henrique Lopes de Castro" userId="S::hlc3@cin.ufpe.br::6305006d-c90f-445c-b524-ab7425257b0c" providerId="AD" clId="Web-{17852E0D-80E0-42DB-9439-7CD44718A046}" dt="2023-11-27T19:41:31.518" v="122"/>
          <ac:spMkLst>
            <pc:docMk/>
            <pc:sldMk cId="3076415586" sldId="273"/>
            <ac:spMk id="67" creationId="{BAE51241-AA8B-4B82-9C59-6738DB85674C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69" creationId="{07BDDC51-8BB2-42BE-8EA8-39B3E9AC1EF6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70" creationId="{BB2B8762-61F0-4F1B-9364-D633EE9D6AF5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71" creationId="{E97675C8-1328-460C-9EBF-6B446B67EAD3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73" creationId="{C6417104-D4C1-4710-9982-2154A7F48492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74" creationId="{626F1402-2DEC-4071-84AF-350C7BF00D43}"/>
          </ac:spMkLst>
        </pc:spChg>
        <pc:spChg chg="add">
          <ac:chgData name="Henrique Lopes de Castro" userId="S::hlc3@cin.ufpe.br::6305006d-c90f-445c-b524-ab7425257b0c" providerId="AD" clId="Web-{17852E0D-80E0-42DB-9439-7CD44718A046}" dt="2023-11-27T19:41:31.534" v="123"/>
          <ac:spMkLst>
            <pc:docMk/>
            <pc:sldMk cId="3076415586" sldId="273"/>
            <ac:spMk id="76" creationId="{DA52A394-10F4-4AA5-90E4-634D1E919DBA}"/>
          </ac:spMkLst>
        </pc:spChg>
        <pc:picChg chg="add del mod">
          <ac:chgData name="Henrique Lopes de Castro" userId="S::hlc3@cin.ufpe.br::6305006d-c90f-445c-b524-ab7425257b0c" providerId="AD" clId="Web-{17852E0D-80E0-42DB-9439-7CD44718A046}" dt="2023-11-27T18:34:21.377" v="7"/>
          <ac:picMkLst>
            <pc:docMk/>
            <pc:sldMk cId="3076415586" sldId="273"/>
            <ac:picMk id="3" creationId="{7866AEEF-7B1E-6A7E-94C7-37D5DFE82010}"/>
          </ac:picMkLst>
        </pc:picChg>
        <pc:picChg chg="add del mod ord modCrop">
          <ac:chgData name="Henrique Lopes de Castro" userId="S::hlc3@cin.ufpe.br::6305006d-c90f-445c-b524-ab7425257b0c" providerId="AD" clId="Web-{17852E0D-80E0-42DB-9439-7CD44718A046}" dt="2023-11-27T19:40:57.234" v="120"/>
          <ac:picMkLst>
            <pc:docMk/>
            <pc:sldMk cId="3076415586" sldId="273"/>
            <ac:picMk id="4" creationId="{F1029659-98C1-CA8C-4585-52EE5EB9EAE3}"/>
          </ac:picMkLst>
        </pc:picChg>
        <pc:picChg chg="add mod modCrop">
          <ac:chgData name="Henrique Lopes de Castro" userId="S::hlc3@cin.ufpe.br::6305006d-c90f-445c-b524-ab7425257b0c" providerId="AD" clId="Web-{17852E0D-80E0-42DB-9439-7CD44718A046}" dt="2023-11-27T19:40:57.234" v="120"/>
          <ac:picMkLst>
            <pc:docMk/>
            <pc:sldMk cId="3076415586" sldId="273"/>
            <ac:picMk id="5" creationId="{69447C45-97BE-7F08-7D4C-3ACE13BF693A}"/>
          </ac:picMkLst>
        </pc:picChg>
        <pc:picChg chg="add del mod">
          <ac:chgData name="Henrique Lopes de Castro" userId="S::hlc3@cin.ufpe.br::6305006d-c90f-445c-b524-ab7425257b0c" providerId="AD" clId="Web-{17852E0D-80E0-42DB-9439-7CD44718A046}" dt="2023-11-27T19:39:26.086" v="115"/>
          <ac:picMkLst>
            <pc:docMk/>
            <pc:sldMk cId="3076415586" sldId="273"/>
            <ac:picMk id="6" creationId="{CDFCFD84-44CF-035C-4017-E4DDEAAA580E}"/>
          </ac:picMkLst>
        </pc:picChg>
        <pc:cxnChg chg="add del">
          <ac:chgData name="Henrique Lopes de Castro" userId="S::hlc3@cin.ufpe.br::6305006d-c90f-445c-b524-ab7425257b0c" providerId="AD" clId="Web-{17852E0D-80E0-42DB-9439-7CD44718A046}" dt="2023-11-27T19:08:37.256" v="9"/>
          <ac:cxnSpMkLst>
            <pc:docMk/>
            <pc:sldMk cId="3076415586" sldId="273"/>
            <ac:cxnSpMk id="13" creationId="{F5486A9D-1265-4B57-91E6-68E666B978BC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08:37.256" v="9"/>
          <ac:cxnSpMkLst>
            <pc:docMk/>
            <pc:sldMk cId="3076415586" sldId="273"/>
            <ac:cxnSpMk id="15" creationId="{4071767D-5FF7-4508-B8B7-BB60FF3AB250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40:57.234" v="120"/>
          <ac:cxnSpMkLst>
            <pc:docMk/>
            <pc:sldMk cId="3076415586" sldId="273"/>
            <ac:cxnSpMk id="23" creationId="{5C5EFB6A-0AF1-46B2-B103-4AA6C7B31025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8:32:29.134" v="2"/>
          <ac:cxnSpMkLst>
            <pc:docMk/>
            <pc:sldMk cId="3076415586" sldId="273"/>
            <ac:cxnSpMk id="28" creationId="{514EE78B-AF71-4195-A01B-F1165D9233BF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40:57.234" v="120"/>
          <ac:cxnSpMkLst>
            <pc:docMk/>
            <pc:sldMk cId="3076415586" sldId="273"/>
            <ac:cxnSpMk id="29" creationId="{C1748524-9487-4168-B383-1E83003D00CA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8:32:29.134" v="2"/>
          <ac:cxnSpMkLst>
            <pc:docMk/>
            <pc:sldMk cId="3076415586" sldId="273"/>
            <ac:cxnSpMk id="34" creationId="{04733B62-1719-4677-A612-CA0AC0AD7482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41:31.534" v="123"/>
          <ac:cxnSpMkLst>
            <pc:docMk/>
            <pc:sldMk cId="3076415586" sldId="273"/>
            <ac:cxnSpMk id="40" creationId="{514EE78B-AF71-4195-A01B-F1165D9233BF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41:31.534" v="123"/>
          <ac:cxnSpMkLst>
            <pc:docMk/>
            <pc:sldMk cId="3076415586" sldId="273"/>
            <ac:cxnSpMk id="46" creationId="{04733B62-1719-4677-A612-CA0AC0AD7482}"/>
          </ac:cxnSpMkLst>
        </pc:cxnChg>
        <pc:cxnChg chg="add del">
          <ac:chgData name="Henrique Lopes de Castro" userId="S::hlc3@cin.ufpe.br::6305006d-c90f-445c-b524-ab7425257b0c" providerId="AD" clId="Web-{17852E0D-80E0-42DB-9439-7CD44718A046}" dt="2023-11-27T19:41:31.518" v="122"/>
          <ac:cxnSpMkLst>
            <pc:docMk/>
            <pc:sldMk cId="3076415586" sldId="273"/>
            <ac:cxnSpMk id="59" creationId="{514EE78B-AF71-4195-A01B-F1165D9233BF}"/>
          </ac:cxnSpMkLst>
        </pc:cxnChg>
        <pc:cxnChg chg="add">
          <ac:chgData name="Henrique Lopes de Castro" userId="S::hlc3@cin.ufpe.br::6305006d-c90f-445c-b524-ab7425257b0c" providerId="AD" clId="Web-{17852E0D-80E0-42DB-9439-7CD44718A046}" dt="2023-11-27T19:41:31.534" v="123"/>
          <ac:cxnSpMkLst>
            <pc:docMk/>
            <pc:sldMk cId="3076415586" sldId="273"/>
            <ac:cxnSpMk id="72" creationId="{514EE78B-AF71-4195-A01B-F1165D9233BF}"/>
          </ac:cxnSpMkLst>
        </pc:cxnChg>
        <pc:cxnChg chg="add">
          <ac:chgData name="Henrique Lopes de Castro" userId="S::hlc3@cin.ufpe.br::6305006d-c90f-445c-b524-ab7425257b0c" providerId="AD" clId="Web-{17852E0D-80E0-42DB-9439-7CD44718A046}" dt="2023-11-27T19:41:31.534" v="123"/>
          <ac:cxnSpMkLst>
            <pc:docMk/>
            <pc:sldMk cId="3076415586" sldId="273"/>
            <ac:cxnSpMk id="75" creationId="{04733B62-1719-4677-A612-CA0AC0AD7482}"/>
          </ac:cxnSpMkLst>
        </pc:cxnChg>
      </pc:sldChg>
    </pc:docChg>
  </pc:docChgLst>
  <pc:docChgLst>
    <pc:chgData name="Manuela Matos Correia de Souza" userId="S::mmcs@cin.ufpe.br::c645c9ff-4d5e-4c55-a7d9-aead81e36954" providerId="AD" clId="Web-{6EF5EA66-BBB4-410A-9CF0-8C25A92EC748}"/>
    <pc:docChg chg="modSld">
      <pc:chgData name="Manuela Matos Correia de Souza" userId="S::mmcs@cin.ufpe.br::c645c9ff-4d5e-4c55-a7d9-aead81e36954" providerId="AD" clId="Web-{6EF5EA66-BBB4-410A-9CF0-8C25A92EC748}" dt="2023-11-22T15:09:36.083" v="7" actId="1076"/>
      <pc:docMkLst>
        <pc:docMk/>
      </pc:docMkLst>
      <pc:sldChg chg="modSp">
        <pc:chgData name="Manuela Matos Correia de Souza" userId="S::mmcs@cin.ufpe.br::c645c9ff-4d5e-4c55-a7d9-aead81e36954" providerId="AD" clId="Web-{6EF5EA66-BBB4-410A-9CF0-8C25A92EC748}" dt="2023-11-22T15:09:36.083" v="7" actId="1076"/>
        <pc:sldMkLst>
          <pc:docMk/>
          <pc:sldMk cId="3062805587" sldId="266"/>
        </pc:sldMkLst>
        <pc:picChg chg="mod">
          <ac:chgData name="Manuela Matos Correia de Souza" userId="S::mmcs@cin.ufpe.br::c645c9ff-4d5e-4c55-a7d9-aead81e36954" providerId="AD" clId="Web-{6EF5EA66-BBB4-410A-9CF0-8C25A92EC748}" dt="2023-11-22T15:09:36.083" v="7" actId="1076"/>
          <ac:picMkLst>
            <pc:docMk/>
            <pc:sldMk cId="3062805587" sldId="266"/>
            <ac:picMk id="4" creationId="{087FF9A5-5697-2430-18C2-D1BE253009EB}"/>
          </ac:picMkLst>
        </pc:picChg>
      </pc:sldChg>
    </pc:docChg>
  </pc:docChgLst>
  <pc:docChgLst>
    <pc:chgData name="Manuela Matos Correia de Souza" userId="S::mmcs@cin.ufpe.br::c645c9ff-4d5e-4c55-a7d9-aead81e36954" providerId="AD" clId="Web-{5D960D7F-1A50-4C90-9AD2-48EFC573EE90}"/>
    <pc:docChg chg="modSld">
      <pc:chgData name="Manuela Matos Correia de Souza" userId="S::mmcs@cin.ufpe.br::c645c9ff-4d5e-4c55-a7d9-aead81e36954" providerId="AD" clId="Web-{5D960D7F-1A50-4C90-9AD2-48EFC573EE90}" dt="2023-11-29T19:23:11.757" v="8" actId="20577"/>
      <pc:docMkLst>
        <pc:docMk/>
      </pc:docMkLst>
      <pc:sldChg chg="modSp">
        <pc:chgData name="Manuela Matos Correia de Souza" userId="S::mmcs@cin.ufpe.br::c645c9ff-4d5e-4c55-a7d9-aead81e36954" providerId="AD" clId="Web-{5D960D7F-1A50-4C90-9AD2-48EFC573EE90}" dt="2023-11-29T19:18:39.485" v="0" actId="14100"/>
        <pc:sldMkLst>
          <pc:docMk/>
          <pc:sldMk cId="621596714" sldId="257"/>
        </pc:sldMkLst>
        <pc:spChg chg="mod">
          <ac:chgData name="Manuela Matos Correia de Souza" userId="S::mmcs@cin.ufpe.br::c645c9ff-4d5e-4c55-a7d9-aead81e36954" providerId="AD" clId="Web-{5D960D7F-1A50-4C90-9AD2-48EFC573EE90}" dt="2023-11-29T19:18:39.485" v="0" actId="14100"/>
          <ac:spMkLst>
            <pc:docMk/>
            <pc:sldMk cId="621596714" sldId="257"/>
            <ac:spMk id="2" creationId="{57207F66-B57E-5E70-EB19-C9F6ECC13DAC}"/>
          </ac:spMkLst>
        </pc:spChg>
      </pc:sldChg>
      <pc:sldChg chg="modSp">
        <pc:chgData name="Manuela Matos Correia de Souza" userId="S::mmcs@cin.ufpe.br::c645c9ff-4d5e-4c55-a7d9-aead81e36954" providerId="AD" clId="Web-{5D960D7F-1A50-4C90-9AD2-48EFC573EE90}" dt="2023-11-29T19:23:11.757" v="8" actId="20577"/>
        <pc:sldMkLst>
          <pc:docMk/>
          <pc:sldMk cId="1269298270" sldId="324"/>
        </pc:sldMkLst>
        <pc:spChg chg="mod">
          <ac:chgData name="Manuela Matos Correia de Souza" userId="S::mmcs@cin.ufpe.br::c645c9ff-4d5e-4c55-a7d9-aead81e36954" providerId="AD" clId="Web-{5D960D7F-1A50-4C90-9AD2-48EFC573EE90}" dt="2023-11-29T19:23:11.757" v="8" actId="20577"/>
          <ac:spMkLst>
            <pc:docMk/>
            <pc:sldMk cId="1269298270" sldId="324"/>
            <ac:spMk id="3" creationId="{40934692-411C-9100-1517-40BC71A35E14}"/>
          </ac:spMkLst>
        </pc:spChg>
        <pc:picChg chg="mod">
          <ac:chgData name="Manuela Matos Correia de Souza" userId="S::mmcs@cin.ufpe.br::c645c9ff-4d5e-4c55-a7d9-aead81e36954" providerId="AD" clId="Web-{5D960D7F-1A50-4C90-9AD2-48EFC573EE90}" dt="2023-11-29T19:22:19.756" v="2" actId="1076"/>
          <ac:picMkLst>
            <pc:docMk/>
            <pc:sldMk cId="1269298270" sldId="324"/>
            <ac:picMk id="4" creationId="{D986A442-FB87-0C29-18E3-FD1D71F1B60C}"/>
          </ac:picMkLst>
        </pc:picChg>
      </pc:sldChg>
    </pc:docChg>
  </pc:docChgLst>
  <pc:docChgLst>
    <pc:chgData name="Daniel Simao Ianni" userId="S::dsi@cin.ufpe.br::dac14511-aa22-407c-8514-3cf4eec3f41c" providerId="AD" clId="Web-{801C5338-0FB3-1D0F-7645-1AC12D7C92A7}"/>
    <pc:docChg chg="sldOrd">
      <pc:chgData name="Daniel Simao Ianni" userId="S::dsi@cin.ufpe.br::dac14511-aa22-407c-8514-3cf4eec3f41c" providerId="AD" clId="Web-{801C5338-0FB3-1D0F-7645-1AC12D7C92A7}" dt="2023-11-23T22:37:55.074" v="0"/>
      <pc:docMkLst>
        <pc:docMk/>
      </pc:docMkLst>
      <pc:sldChg chg="ord">
        <pc:chgData name="Daniel Simao Ianni" userId="S::dsi@cin.ufpe.br::dac14511-aa22-407c-8514-3cf4eec3f41c" providerId="AD" clId="Web-{801C5338-0FB3-1D0F-7645-1AC12D7C92A7}" dt="2023-11-23T22:37:55.074" v="0"/>
        <pc:sldMkLst>
          <pc:docMk/>
          <pc:sldMk cId="2063169773" sldId="278"/>
        </pc:sldMkLst>
      </pc:sldChg>
    </pc:docChg>
  </pc:docChgLst>
  <pc:docChgLst>
    <pc:chgData name="Lucas Parreira de Abreu Pereira" userId="S::lpap@cin.ufpe.br::6da5bf9d-00bb-4b42-9462-6a4d1041b65c" providerId="AD" clId="Web-{122DC124-475E-4F43-AE21-A3767737D22C}"/>
    <pc:docChg chg="modSld sldOrd">
      <pc:chgData name="Lucas Parreira de Abreu Pereira" userId="S::lpap@cin.ufpe.br::6da5bf9d-00bb-4b42-9462-6a4d1041b65c" providerId="AD" clId="Web-{122DC124-475E-4F43-AE21-A3767737D22C}" dt="2023-11-22T15:40:33.107" v="548"/>
      <pc:docMkLst>
        <pc:docMk/>
      </pc:docMkLst>
      <pc:sldChg chg="ord">
        <pc:chgData name="Lucas Parreira de Abreu Pereira" userId="S::lpap@cin.ufpe.br::6da5bf9d-00bb-4b42-9462-6a4d1041b65c" providerId="AD" clId="Web-{122DC124-475E-4F43-AE21-A3767737D22C}" dt="2023-11-22T15:00:44.142" v="545"/>
        <pc:sldMkLst>
          <pc:docMk/>
          <pc:sldMk cId="3328000568" sldId="275"/>
        </pc:sldMkLst>
      </pc:sldChg>
      <pc:sldChg chg="modNotes">
        <pc:chgData name="Lucas Parreira de Abreu Pereira" userId="S::lpap@cin.ufpe.br::6da5bf9d-00bb-4b42-9462-6a4d1041b65c" providerId="AD" clId="Web-{122DC124-475E-4F43-AE21-A3767737D22C}" dt="2023-11-22T14:40:13.925" v="282"/>
        <pc:sldMkLst>
          <pc:docMk/>
          <pc:sldMk cId="4292612635" sldId="277"/>
        </pc:sldMkLst>
      </pc:sldChg>
      <pc:sldChg chg="modSp">
        <pc:chgData name="Lucas Parreira de Abreu Pereira" userId="S::lpap@cin.ufpe.br::6da5bf9d-00bb-4b42-9462-6a4d1041b65c" providerId="AD" clId="Web-{122DC124-475E-4F43-AE21-A3767737D22C}" dt="2023-11-22T14:22:32.775" v="254" actId="20577"/>
        <pc:sldMkLst>
          <pc:docMk/>
          <pc:sldMk cId="3456645457" sldId="284"/>
        </pc:sldMkLst>
        <pc:graphicFrameChg chg="modGraphic">
          <ac:chgData name="Lucas Parreira de Abreu Pereira" userId="S::lpap@cin.ufpe.br::6da5bf9d-00bb-4b42-9462-6a4d1041b65c" providerId="AD" clId="Web-{122DC124-475E-4F43-AE21-A3767737D22C}" dt="2023-11-22T14:22:32.775" v="254" actId="20577"/>
          <ac:graphicFrameMkLst>
            <pc:docMk/>
            <pc:sldMk cId="3456645457" sldId="284"/>
            <ac:graphicFrameMk id="4" creationId="{482FB801-ADB6-9944-E57F-C7806C20E8FE}"/>
          </ac:graphicFrameMkLst>
        </pc:graphicFrameChg>
      </pc:sldChg>
      <pc:sldChg chg="ord modNotes">
        <pc:chgData name="Lucas Parreira de Abreu Pereira" userId="S::lpap@cin.ufpe.br::6da5bf9d-00bb-4b42-9462-6a4d1041b65c" providerId="AD" clId="Web-{122DC124-475E-4F43-AE21-A3767737D22C}" dt="2023-11-22T14:55:45.995" v="544"/>
        <pc:sldMkLst>
          <pc:docMk/>
          <pc:sldMk cId="3481795255" sldId="293"/>
        </pc:sldMkLst>
      </pc:sldChg>
      <pc:sldChg chg="mod modShow">
        <pc:chgData name="Lucas Parreira de Abreu Pereira" userId="S::lpap@cin.ufpe.br::6da5bf9d-00bb-4b42-9462-6a4d1041b65c" providerId="AD" clId="Web-{122DC124-475E-4F43-AE21-A3767737D22C}" dt="2023-11-22T15:22:06.407" v="547"/>
        <pc:sldMkLst>
          <pc:docMk/>
          <pc:sldMk cId="1331691648" sldId="298"/>
        </pc:sldMkLst>
      </pc:sldChg>
      <pc:sldChg chg="mod modShow">
        <pc:chgData name="Lucas Parreira de Abreu Pereira" userId="S::lpap@cin.ufpe.br::6da5bf9d-00bb-4b42-9462-6a4d1041b65c" providerId="AD" clId="Web-{122DC124-475E-4F43-AE21-A3767737D22C}" dt="2023-11-22T15:22:06.329" v="546"/>
        <pc:sldMkLst>
          <pc:docMk/>
          <pc:sldMk cId="3675428487" sldId="299"/>
        </pc:sldMkLst>
      </pc:sldChg>
      <pc:sldChg chg="ord">
        <pc:chgData name="Lucas Parreira de Abreu Pereira" userId="S::lpap@cin.ufpe.br::6da5bf9d-00bb-4b42-9462-6a4d1041b65c" providerId="AD" clId="Web-{122DC124-475E-4F43-AE21-A3767737D22C}" dt="2023-11-22T15:40:33.107" v="548"/>
        <pc:sldMkLst>
          <pc:docMk/>
          <pc:sldMk cId="3967429283" sldId="309"/>
        </pc:sldMkLst>
      </pc:sldChg>
    </pc:docChg>
  </pc:docChgLst>
  <pc:docChgLst>
    <pc:chgData name="Lucas Parreira de Abreu Pereira" userId="S::lpap@cin.ufpe.br::6da5bf9d-00bb-4b42-9462-6a4d1041b65c" providerId="AD" clId="Web-{884F3886-E28F-403A-9C50-266414C29B61}"/>
    <pc:docChg chg="modSld">
      <pc:chgData name="Lucas Parreira de Abreu Pereira" userId="S::lpap@cin.ufpe.br::6da5bf9d-00bb-4b42-9462-6a4d1041b65c" providerId="AD" clId="Web-{884F3886-E28F-403A-9C50-266414C29B61}" dt="2023-11-27T15:43:56.808" v="2" actId="20577"/>
      <pc:docMkLst>
        <pc:docMk/>
      </pc:docMkLst>
      <pc:sldChg chg="modSp">
        <pc:chgData name="Lucas Parreira de Abreu Pereira" userId="S::lpap@cin.ufpe.br::6da5bf9d-00bb-4b42-9462-6a4d1041b65c" providerId="AD" clId="Web-{884F3886-E28F-403A-9C50-266414C29B61}" dt="2023-11-27T15:43:56.808" v="2" actId="20577"/>
        <pc:sldMkLst>
          <pc:docMk/>
          <pc:sldMk cId="621596714" sldId="257"/>
        </pc:sldMkLst>
        <pc:spChg chg="mod">
          <ac:chgData name="Lucas Parreira de Abreu Pereira" userId="S::lpap@cin.ufpe.br::6da5bf9d-00bb-4b42-9462-6a4d1041b65c" providerId="AD" clId="Web-{884F3886-E28F-403A-9C50-266414C29B61}" dt="2023-11-27T15:43:56.808" v="2" actId="20577"/>
          <ac:spMkLst>
            <pc:docMk/>
            <pc:sldMk cId="621596714" sldId="257"/>
            <ac:spMk id="3" creationId="{6F872DDC-2264-1B95-D67D-8893278DA394}"/>
          </ac:spMkLst>
        </pc:spChg>
      </pc:sldChg>
    </pc:docChg>
  </pc:docChgLst>
  <pc:docChgLst>
    <pc:chgData name="Lucas Kazuo Mizo Guti Menezes" userId="S::lkmgm@cin.ufpe.br::fac53af2-3ed8-420b-8cd7-7ffb51b9d5ee" providerId="AD" clId="Web-{EB699800-E68F-453B-A0CD-A17D73BDC063}"/>
    <pc:docChg chg="modSld">
      <pc:chgData name="Lucas Kazuo Mizo Guti Menezes" userId="S::lkmgm@cin.ufpe.br::fac53af2-3ed8-420b-8cd7-7ffb51b9d5ee" providerId="AD" clId="Web-{EB699800-E68F-453B-A0CD-A17D73BDC063}" dt="2023-11-24T19:25:58.066" v="120" actId="20577"/>
      <pc:docMkLst>
        <pc:docMk/>
      </pc:docMkLst>
      <pc:sldChg chg="modSp">
        <pc:chgData name="Lucas Kazuo Mizo Guti Menezes" userId="S::lkmgm@cin.ufpe.br::fac53af2-3ed8-420b-8cd7-7ffb51b9d5ee" providerId="AD" clId="Web-{EB699800-E68F-453B-A0CD-A17D73BDC063}" dt="2023-11-24T18:45:26.522" v="5" actId="20577"/>
        <pc:sldMkLst>
          <pc:docMk/>
          <pc:sldMk cId="621596714" sldId="257"/>
        </pc:sldMkLst>
        <pc:spChg chg="mod">
          <ac:chgData name="Lucas Kazuo Mizo Guti Menezes" userId="S::lkmgm@cin.ufpe.br::fac53af2-3ed8-420b-8cd7-7ffb51b9d5ee" providerId="AD" clId="Web-{EB699800-E68F-453B-A0CD-A17D73BDC063}" dt="2023-11-24T18:45:26.522" v="5" actId="20577"/>
          <ac:spMkLst>
            <pc:docMk/>
            <pc:sldMk cId="621596714" sldId="257"/>
            <ac:spMk id="3" creationId="{6F872DDC-2264-1B95-D67D-8893278DA394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8:46:25.635" v="10" actId="1076"/>
        <pc:sldMkLst>
          <pc:docMk/>
          <pc:sldMk cId="2889187764" sldId="259"/>
        </pc:sldMkLst>
        <pc:spChg chg="mod">
          <ac:chgData name="Lucas Kazuo Mizo Guti Menezes" userId="S::lkmgm@cin.ufpe.br::fac53af2-3ed8-420b-8cd7-7ffb51b9d5ee" providerId="AD" clId="Web-{EB699800-E68F-453B-A0CD-A17D73BDC063}" dt="2023-11-24T18:46:25.635" v="10" actId="1076"/>
          <ac:spMkLst>
            <pc:docMk/>
            <pc:sldMk cId="2889187764" sldId="259"/>
            <ac:spMk id="2" creationId="{7BADB2EB-6E45-58BE-3B7F-FED554565D8D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8:46:45.965" v="14" actId="20577"/>
        <pc:sldMkLst>
          <pc:docMk/>
          <pc:sldMk cId="2949166329" sldId="260"/>
        </pc:sldMkLst>
        <pc:spChg chg="mod">
          <ac:chgData name="Lucas Kazuo Mizo Guti Menezes" userId="S::lkmgm@cin.ufpe.br::fac53af2-3ed8-420b-8cd7-7ffb51b9d5ee" providerId="AD" clId="Web-{EB699800-E68F-453B-A0CD-A17D73BDC063}" dt="2023-11-24T18:46:45.965" v="14" actId="20577"/>
          <ac:spMkLst>
            <pc:docMk/>
            <pc:sldMk cId="2949166329" sldId="260"/>
            <ac:spMk id="2" creationId="{20FC64E1-F4A0-911E-0B8F-DF6C10BD9729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4:14.749" v="29" actId="1076"/>
        <pc:sldMkLst>
          <pc:docMk/>
          <pc:sldMk cId="397541296" sldId="264"/>
        </pc:sldMkLst>
        <pc:picChg chg="mod">
          <ac:chgData name="Lucas Kazuo Mizo Guti Menezes" userId="S::lkmgm@cin.ufpe.br::fac53af2-3ed8-420b-8cd7-7ffb51b9d5ee" providerId="AD" clId="Web-{EB699800-E68F-453B-A0CD-A17D73BDC063}" dt="2023-11-24T19:04:14.749" v="29" actId="1076"/>
          <ac:picMkLst>
            <pc:docMk/>
            <pc:sldMk cId="397541296" sldId="264"/>
            <ac:picMk id="4" creationId="{DAD30C8A-3BA9-2FBE-66CD-2A573E0C8F08}"/>
          </ac:picMkLst>
        </pc:picChg>
      </pc:sldChg>
      <pc:sldChg chg="modSp">
        <pc:chgData name="Lucas Kazuo Mizo Guti Menezes" userId="S::lkmgm@cin.ufpe.br::fac53af2-3ed8-420b-8cd7-7ffb51b9d5ee" providerId="AD" clId="Web-{EB699800-E68F-453B-A0CD-A17D73BDC063}" dt="2023-11-24T19:10:56.071" v="103" actId="20577"/>
        <pc:sldMkLst>
          <pc:docMk/>
          <pc:sldMk cId="2516636116" sldId="265"/>
        </pc:sldMkLst>
        <pc:spChg chg="mod">
          <ac:chgData name="Lucas Kazuo Mizo Guti Menezes" userId="S::lkmgm@cin.ufpe.br::fac53af2-3ed8-420b-8cd7-7ffb51b9d5ee" providerId="AD" clId="Web-{EB699800-E68F-453B-A0CD-A17D73BDC063}" dt="2023-11-24T19:10:56.071" v="103" actId="20577"/>
          <ac:spMkLst>
            <pc:docMk/>
            <pc:sldMk cId="2516636116" sldId="265"/>
            <ac:spMk id="2" creationId="{CB204811-0B93-A1A4-5CE1-F550FB3987C5}"/>
          </ac:spMkLst>
        </pc:spChg>
        <pc:picChg chg="mod">
          <ac:chgData name="Lucas Kazuo Mizo Guti Menezes" userId="S::lkmgm@cin.ufpe.br::fac53af2-3ed8-420b-8cd7-7ffb51b9d5ee" providerId="AD" clId="Web-{EB699800-E68F-453B-A0CD-A17D73BDC063}" dt="2023-11-24T19:07:03.182" v="38" actId="1076"/>
          <ac:picMkLst>
            <pc:docMk/>
            <pc:sldMk cId="2516636116" sldId="265"/>
            <ac:picMk id="7" creationId="{06222048-95D3-7A7A-74E1-F84FD84603F4}"/>
          </ac:picMkLst>
        </pc:picChg>
      </pc:sldChg>
      <pc:sldChg chg="modSp">
        <pc:chgData name="Lucas Kazuo Mizo Guti Menezes" userId="S::lkmgm@cin.ufpe.br::fac53af2-3ed8-420b-8cd7-7ffb51b9d5ee" providerId="AD" clId="Web-{EB699800-E68F-453B-A0CD-A17D73BDC063}" dt="2023-11-24T19:25:58.066" v="120" actId="20577"/>
        <pc:sldMkLst>
          <pc:docMk/>
          <pc:sldMk cId="4279829437" sldId="272"/>
        </pc:sldMkLst>
        <pc:spChg chg="mod">
          <ac:chgData name="Lucas Kazuo Mizo Guti Menezes" userId="S::lkmgm@cin.ufpe.br::fac53af2-3ed8-420b-8cd7-7ffb51b9d5ee" providerId="AD" clId="Web-{EB699800-E68F-453B-A0CD-A17D73BDC063}" dt="2023-11-24T19:25:58.066" v="120" actId="20577"/>
          <ac:spMkLst>
            <pc:docMk/>
            <pc:sldMk cId="4279829437" sldId="272"/>
            <ac:spMk id="3" creationId="{4AE17FBA-ABF1-A5E9-AA99-A9DFA0E7330C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7:46.262" v="62" actId="14100"/>
        <pc:sldMkLst>
          <pc:docMk/>
          <pc:sldMk cId="1849753670" sldId="274"/>
        </pc:sldMkLst>
        <pc:spChg chg="mod">
          <ac:chgData name="Lucas Kazuo Mizo Guti Menezes" userId="S::lkmgm@cin.ufpe.br::fac53af2-3ed8-420b-8cd7-7ffb51b9d5ee" providerId="AD" clId="Web-{EB699800-E68F-453B-A0CD-A17D73BDC063}" dt="2023-11-24T19:07:15.104" v="41" actId="20577"/>
          <ac:spMkLst>
            <pc:docMk/>
            <pc:sldMk cId="1849753670" sldId="274"/>
            <ac:spMk id="2" creationId="{B1337862-60CD-CDA8-CA3F-2FB49A45A18D}"/>
          </ac:spMkLst>
        </pc:spChg>
        <pc:spChg chg="mod">
          <ac:chgData name="Lucas Kazuo Mizo Guti Menezes" userId="S::lkmgm@cin.ufpe.br::fac53af2-3ed8-420b-8cd7-7ffb51b9d5ee" providerId="AD" clId="Web-{EB699800-E68F-453B-A0CD-A17D73BDC063}" dt="2023-11-24T19:07:24.683" v="47" actId="20577"/>
          <ac:spMkLst>
            <pc:docMk/>
            <pc:sldMk cId="1849753670" sldId="274"/>
            <ac:spMk id="3" creationId="{029CA8E2-1970-FF88-7E57-E3D9E28B39E7}"/>
          </ac:spMkLst>
        </pc:spChg>
        <pc:spChg chg="mod">
          <ac:chgData name="Lucas Kazuo Mizo Guti Menezes" userId="S::lkmgm@cin.ufpe.br::fac53af2-3ed8-420b-8cd7-7ffb51b9d5ee" providerId="AD" clId="Web-{EB699800-E68F-453B-A0CD-A17D73BDC063}" dt="2023-11-24T19:07:46.262" v="62" actId="14100"/>
          <ac:spMkLst>
            <pc:docMk/>
            <pc:sldMk cId="1849753670" sldId="274"/>
            <ac:spMk id="6" creationId="{AF259DBC-799E-5FE1-B32C-5292B276B051}"/>
          </ac:spMkLst>
        </pc:spChg>
        <pc:spChg chg="mod">
          <ac:chgData name="Lucas Kazuo Mizo Guti Menezes" userId="S::lkmgm@cin.ufpe.br::fac53af2-3ed8-420b-8cd7-7ffb51b9d5ee" providerId="AD" clId="Web-{EB699800-E68F-453B-A0CD-A17D73BDC063}" dt="2023-11-24T19:07:35.637" v="53" actId="14100"/>
          <ac:spMkLst>
            <pc:docMk/>
            <pc:sldMk cId="1849753670" sldId="274"/>
            <ac:spMk id="7" creationId="{BF70B486-30EA-3F9C-A457-468230EE849E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6:27.289" v="31" actId="20577"/>
        <pc:sldMkLst>
          <pc:docMk/>
          <pc:sldMk cId="2726373535" sldId="281"/>
        </pc:sldMkLst>
        <pc:spChg chg="mod">
          <ac:chgData name="Lucas Kazuo Mizo Guti Menezes" userId="S::lkmgm@cin.ufpe.br::fac53af2-3ed8-420b-8cd7-7ffb51b9d5ee" providerId="AD" clId="Web-{EB699800-E68F-453B-A0CD-A17D73BDC063}" dt="2023-11-24T19:06:27.289" v="31" actId="20577"/>
          <ac:spMkLst>
            <pc:docMk/>
            <pc:sldMk cId="2726373535" sldId="281"/>
            <ac:spMk id="2" creationId="{4F32B286-5DFA-BD06-5E8F-BF062452A4FD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6:21.085" v="30" actId="20577"/>
        <pc:sldMkLst>
          <pc:docMk/>
          <pc:sldMk cId="2080111585" sldId="282"/>
        </pc:sldMkLst>
        <pc:spChg chg="mod">
          <ac:chgData name="Lucas Kazuo Mizo Guti Menezes" userId="S::lkmgm@cin.ufpe.br::fac53af2-3ed8-420b-8cd7-7ffb51b9d5ee" providerId="AD" clId="Web-{EB699800-E68F-453B-A0CD-A17D73BDC063}" dt="2023-11-24T19:06:21.085" v="30" actId="20577"/>
          <ac:spMkLst>
            <pc:docMk/>
            <pc:sldMk cId="2080111585" sldId="282"/>
            <ac:spMk id="2" creationId="{34F517D7-2955-7F54-6740-B97DBB9022A3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8:55:01.120" v="26" actId="20577"/>
        <pc:sldMkLst>
          <pc:docMk/>
          <pc:sldMk cId="3573669591" sldId="291"/>
        </pc:sldMkLst>
        <pc:spChg chg="mod">
          <ac:chgData name="Lucas Kazuo Mizo Guti Menezes" userId="S::lkmgm@cin.ufpe.br::fac53af2-3ed8-420b-8cd7-7ffb51b9d5ee" providerId="AD" clId="Web-{EB699800-E68F-453B-A0CD-A17D73BDC063}" dt="2023-11-24T18:55:01.120" v="26" actId="20577"/>
          <ac:spMkLst>
            <pc:docMk/>
            <pc:sldMk cId="3573669591" sldId="291"/>
            <ac:spMk id="2" creationId="{D3E1D2A0-6FF9-4F95-F4BB-716824C7C324}"/>
          </ac:spMkLst>
        </pc:spChg>
        <pc:picChg chg="mod">
          <ac:chgData name="Lucas Kazuo Mizo Guti Menezes" userId="S::lkmgm@cin.ufpe.br::fac53af2-3ed8-420b-8cd7-7ffb51b9d5ee" providerId="AD" clId="Web-{EB699800-E68F-453B-A0CD-A17D73BDC063}" dt="2023-11-24T18:54:53.714" v="23" actId="14100"/>
          <ac:picMkLst>
            <pc:docMk/>
            <pc:sldMk cId="3573669591" sldId="291"/>
            <ac:picMk id="5" creationId="{28497FCF-53BA-B75F-52A6-699A7F1231A2}"/>
          </ac:picMkLst>
        </pc:picChg>
      </pc:sldChg>
      <pc:sldChg chg="modSp">
        <pc:chgData name="Lucas Kazuo Mizo Guti Menezes" userId="S::lkmgm@cin.ufpe.br::fac53af2-3ed8-420b-8cd7-7ffb51b9d5ee" providerId="AD" clId="Web-{EB699800-E68F-453B-A0CD-A17D73BDC063}" dt="2023-11-24T18:56:38.924" v="27" actId="20577"/>
        <pc:sldMkLst>
          <pc:docMk/>
          <pc:sldMk cId="684720740" sldId="296"/>
        </pc:sldMkLst>
        <pc:spChg chg="mod">
          <ac:chgData name="Lucas Kazuo Mizo Guti Menezes" userId="S::lkmgm@cin.ufpe.br::fac53af2-3ed8-420b-8cd7-7ffb51b9d5ee" providerId="AD" clId="Web-{EB699800-E68F-453B-A0CD-A17D73BDC063}" dt="2023-11-24T18:56:38.924" v="27" actId="20577"/>
          <ac:spMkLst>
            <pc:docMk/>
            <pc:sldMk cId="684720740" sldId="296"/>
            <ac:spMk id="2" creationId="{5641C845-463A-D282-DF4B-1AFF5FD6AA0B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8:09.608" v="65" actId="14100"/>
        <pc:sldMkLst>
          <pc:docMk/>
          <pc:sldMk cId="1489591970" sldId="303"/>
        </pc:sldMkLst>
        <pc:spChg chg="mod">
          <ac:chgData name="Lucas Kazuo Mizo Guti Menezes" userId="S::lkmgm@cin.ufpe.br::fac53af2-3ed8-420b-8cd7-7ffb51b9d5ee" providerId="AD" clId="Web-{EB699800-E68F-453B-A0CD-A17D73BDC063}" dt="2023-11-24T19:08:09.608" v="65" actId="14100"/>
          <ac:spMkLst>
            <pc:docMk/>
            <pc:sldMk cId="1489591970" sldId="303"/>
            <ac:spMk id="4" creationId="{0AC27F9E-8540-020C-C6D4-9D479B3C210E}"/>
          </ac:spMkLst>
        </pc:spChg>
      </pc:sldChg>
      <pc:sldChg chg="modSp mod modShow">
        <pc:chgData name="Lucas Kazuo Mizo Guti Menezes" userId="S::lkmgm@cin.ufpe.br::fac53af2-3ed8-420b-8cd7-7ffb51b9d5ee" providerId="AD" clId="Web-{EB699800-E68F-453B-A0CD-A17D73BDC063}" dt="2023-11-24T19:22:25.943" v="107"/>
        <pc:sldMkLst>
          <pc:docMk/>
          <pc:sldMk cId="3078869641" sldId="315"/>
        </pc:sldMkLst>
        <pc:spChg chg="mod">
          <ac:chgData name="Lucas Kazuo Mizo Guti Menezes" userId="S::lkmgm@cin.ufpe.br::fac53af2-3ed8-420b-8cd7-7ffb51b9d5ee" providerId="AD" clId="Web-{EB699800-E68F-453B-A0CD-A17D73BDC063}" dt="2023-11-24T19:22:19.286" v="106" actId="20577"/>
          <ac:spMkLst>
            <pc:docMk/>
            <pc:sldMk cId="3078869641" sldId="315"/>
            <ac:spMk id="3" creationId="{1C8DE5E9-64FE-81F1-926A-DF13040F19EE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7:09.057" v="39" actId="20577"/>
        <pc:sldMkLst>
          <pc:docMk/>
          <pc:sldMk cId="1847026486" sldId="321"/>
        </pc:sldMkLst>
        <pc:spChg chg="mod">
          <ac:chgData name="Lucas Kazuo Mizo Guti Menezes" userId="S::lkmgm@cin.ufpe.br::fac53af2-3ed8-420b-8cd7-7ffb51b9d5ee" providerId="AD" clId="Web-{EB699800-E68F-453B-A0CD-A17D73BDC063}" dt="2023-11-24T19:07:09.057" v="39" actId="20577"/>
          <ac:spMkLst>
            <pc:docMk/>
            <pc:sldMk cId="1847026486" sldId="321"/>
            <ac:spMk id="2" creationId="{1DE6D17E-E72F-0777-4268-0456F8E7BAC9}"/>
          </ac:spMkLst>
        </pc:spChg>
      </pc:sldChg>
      <pc:sldChg chg="modSp">
        <pc:chgData name="Lucas Kazuo Mizo Guti Menezes" userId="S::lkmgm@cin.ufpe.br::fac53af2-3ed8-420b-8cd7-7ffb51b9d5ee" providerId="AD" clId="Web-{EB699800-E68F-453B-A0CD-A17D73BDC063}" dt="2023-11-24T19:08:38.203" v="73" actId="1076"/>
        <pc:sldMkLst>
          <pc:docMk/>
          <pc:sldMk cId="1140787588" sldId="323"/>
        </pc:sldMkLst>
        <pc:spChg chg="mod">
          <ac:chgData name="Lucas Kazuo Mizo Guti Menezes" userId="S::lkmgm@cin.ufpe.br::fac53af2-3ed8-420b-8cd7-7ffb51b9d5ee" providerId="AD" clId="Web-{EB699800-E68F-453B-A0CD-A17D73BDC063}" dt="2023-11-24T19:08:36.531" v="72" actId="14100"/>
          <ac:spMkLst>
            <pc:docMk/>
            <pc:sldMk cId="1140787588" sldId="323"/>
            <ac:spMk id="2" creationId="{35268D08-0DAD-03C2-8C02-257AD830BA01}"/>
          </ac:spMkLst>
        </pc:spChg>
        <pc:picChg chg="mod">
          <ac:chgData name="Lucas Kazuo Mizo Guti Menezes" userId="S::lkmgm@cin.ufpe.br::fac53af2-3ed8-420b-8cd7-7ffb51b9d5ee" providerId="AD" clId="Web-{EB699800-E68F-453B-A0CD-A17D73BDC063}" dt="2023-11-24T19:08:38.203" v="73" actId="1076"/>
          <ac:picMkLst>
            <pc:docMk/>
            <pc:sldMk cId="1140787588" sldId="323"/>
            <ac:picMk id="4" creationId="{52CB7F76-C73B-F490-999E-CAFD171F9007}"/>
          </ac:picMkLst>
        </pc:picChg>
      </pc:sldChg>
    </pc:docChg>
  </pc:docChgLst>
  <pc:docChgLst>
    <pc:chgData name="Daniel Simao Ianni" userId="S::dsi@cin.ufpe.br::dac14511-aa22-407c-8514-3cf4eec3f41c" providerId="AD" clId="Web-{6874F5EA-9C91-A61B-82DC-DF3070B39FE1}"/>
    <pc:docChg chg="modSld">
      <pc:chgData name="Daniel Simao Ianni" userId="S::dsi@cin.ufpe.br::dac14511-aa22-407c-8514-3cf4eec3f41c" providerId="AD" clId="Web-{6874F5EA-9C91-A61B-82DC-DF3070B39FE1}" dt="2023-11-27T22:56:41.830" v="9" actId="688"/>
      <pc:docMkLst>
        <pc:docMk/>
      </pc:docMkLst>
      <pc:sldChg chg="addSp modSp">
        <pc:chgData name="Daniel Simao Ianni" userId="S::dsi@cin.ufpe.br::dac14511-aa22-407c-8514-3cf4eec3f41c" providerId="AD" clId="Web-{6874F5EA-9C91-A61B-82DC-DF3070B39FE1}" dt="2023-11-27T22:56:41.830" v="9" actId="688"/>
        <pc:sldMkLst>
          <pc:docMk/>
          <pc:sldMk cId="3076415586" sldId="273"/>
        </pc:sldMkLst>
        <pc:picChg chg="add mod">
          <ac:chgData name="Daniel Simao Ianni" userId="S::dsi@cin.ufpe.br::dac14511-aa22-407c-8514-3cf4eec3f41c" providerId="AD" clId="Web-{6874F5EA-9C91-A61B-82DC-DF3070B39FE1}" dt="2023-11-27T22:56:41.830" v="9" actId="688"/>
          <ac:picMkLst>
            <pc:docMk/>
            <pc:sldMk cId="3076415586" sldId="273"/>
            <ac:picMk id="4" creationId="{CC09E26D-0E7F-2667-4B36-B1F1E80E26DA}"/>
          </ac:picMkLst>
        </pc:picChg>
      </pc:sldChg>
    </pc:docChg>
  </pc:docChgLst>
  <pc:docChgLst>
    <pc:chgData name="Lucas Parreira de Abreu Pereira" userId="S::lpap@cin.ufpe.br::6da5bf9d-00bb-4b42-9462-6a4d1041b65c" providerId="AD" clId="Web-{1CCAB5D5-25CD-4203-9958-4EE3E33B405A}"/>
    <pc:docChg chg="addSld modSld sldOrd">
      <pc:chgData name="Lucas Parreira de Abreu Pereira" userId="S::lpap@cin.ufpe.br::6da5bf9d-00bb-4b42-9462-6a4d1041b65c" providerId="AD" clId="Web-{1CCAB5D5-25CD-4203-9958-4EE3E33B405A}" dt="2023-11-29T20:07:15.843" v="82"/>
      <pc:docMkLst>
        <pc:docMk/>
      </pc:docMkLst>
      <pc:sldChg chg="modSp modNotes">
        <pc:chgData name="Lucas Parreira de Abreu Pereira" userId="S::lpap@cin.ufpe.br::6da5bf9d-00bb-4b42-9462-6a4d1041b65c" providerId="AD" clId="Web-{1CCAB5D5-25CD-4203-9958-4EE3E33B405A}" dt="2023-11-29T20:07:15.843" v="82"/>
        <pc:sldMkLst>
          <pc:docMk/>
          <pc:sldMk cId="621596714" sldId="257"/>
        </pc:sldMkLst>
        <pc:spChg chg="mod">
          <ac:chgData name="Lucas Parreira de Abreu Pereira" userId="S::lpap@cin.ufpe.br::6da5bf9d-00bb-4b42-9462-6a4d1041b65c" providerId="AD" clId="Web-{1CCAB5D5-25CD-4203-9958-4EE3E33B405A}" dt="2023-11-29T19:17:42.690" v="24" actId="20577"/>
          <ac:spMkLst>
            <pc:docMk/>
            <pc:sldMk cId="621596714" sldId="257"/>
            <ac:spMk id="29" creationId="{6F872DDC-2264-1B95-D67D-8893278DA394}"/>
          </ac:spMkLst>
        </pc:spChg>
      </pc:sldChg>
      <pc:sldChg chg="delSp modSp mod ord modClrScheme chgLayout">
        <pc:chgData name="Lucas Parreira de Abreu Pereira" userId="S::lpap@cin.ufpe.br::6da5bf9d-00bb-4b42-9462-6a4d1041b65c" providerId="AD" clId="Web-{1CCAB5D5-25CD-4203-9958-4EE3E33B405A}" dt="2023-11-29T18:59:37.413" v="9"/>
        <pc:sldMkLst>
          <pc:docMk/>
          <pc:sldMk cId="3328000568" sldId="275"/>
        </pc:sldMkLst>
        <pc:spChg chg="mod ord">
          <ac:chgData name="Lucas Parreira de Abreu Pereira" userId="S::lpap@cin.ufpe.br::6da5bf9d-00bb-4b42-9462-6a4d1041b65c" providerId="AD" clId="Web-{1CCAB5D5-25CD-4203-9958-4EE3E33B405A}" dt="2023-11-29T18:59:37.413" v="9"/>
          <ac:spMkLst>
            <pc:docMk/>
            <pc:sldMk cId="3328000568" sldId="275"/>
            <ac:spMk id="2" creationId="{EE5DBAB2-0FEA-14F0-43E2-2CA25A5894F0}"/>
          </ac:spMkLst>
        </pc:spChg>
        <pc:spChg chg="del">
          <ac:chgData name="Lucas Parreira de Abreu Pereira" userId="S::lpap@cin.ufpe.br::6da5bf9d-00bb-4b42-9462-6a4d1041b65c" providerId="AD" clId="Web-{1CCAB5D5-25CD-4203-9958-4EE3E33B405A}" dt="2023-11-29T18:59:14.662" v="3"/>
          <ac:spMkLst>
            <pc:docMk/>
            <pc:sldMk cId="3328000568" sldId="275"/>
            <ac:spMk id="3" creationId="{40934692-411C-9100-1517-40BC71A35E14}"/>
          </ac:spMkLst>
        </pc:spChg>
        <pc:spChg chg="del">
          <ac:chgData name="Lucas Parreira de Abreu Pereira" userId="S::lpap@cin.ufpe.br::6da5bf9d-00bb-4b42-9462-6a4d1041b65c" providerId="AD" clId="Web-{1CCAB5D5-25CD-4203-9958-4EE3E33B405A}" dt="2023-11-29T18:59:21.850" v="5"/>
          <ac:spMkLst>
            <pc:docMk/>
            <pc:sldMk cId="3328000568" sldId="275"/>
            <ac:spMk id="7" creationId="{8CFC43DF-2706-359D-914A-6958FEC58FC7}"/>
          </ac:spMkLst>
        </pc:spChg>
        <pc:picChg chg="mod">
          <ac:chgData name="Lucas Parreira de Abreu Pereira" userId="S::lpap@cin.ufpe.br::6da5bf9d-00bb-4b42-9462-6a4d1041b65c" providerId="AD" clId="Web-{1CCAB5D5-25CD-4203-9958-4EE3E33B405A}" dt="2023-11-29T18:59:31.553" v="8" actId="1076"/>
          <ac:picMkLst>
            <pc:docMk/>
            <pc:sldMk cId="3328000568" sldId="275"/>
            <ac:picMk id="4" creationId="{D986A442-FB87-0C29-18E3-FD1D71F1B60C}"/>
          </ac:picMkLst>
        </pc:picChg>
        <pc:picChg chg="del">
          <ac:chgData name="Lucas Parreira de Abreu Pereira" userId="S::lpap@cin.ufpe.br::6da5bf9d-00bb-4b42-9462-6a4d1041b65c" providerId="AD" clId="Web-{1CCAB5D5-25CD-4203-9958-4EE3E33B405A}" dt="2023-11-29T18:59:19.772" v="4"/>
          <ac:picMkLst>
            <pc:docMk/>
            <pc:sldMk cId="3328000568" sldId="275"/>
            <ac:picMk id="5" creationId="{117DCB3F-51EC-F358-17E1-1689108A5F2B}"/>
          </ac:picMkLst>
        </pc:picChg>
      </pc:sldChg>
      <pc:sldChg chg="ord">
        <pc:chgData name="Lucas Parreira de Abreu Pereira" userId="S::lpap@cin.ufpe.br::6da5bf9d-00bb-4b42-9462-6a4d1041b65c" providerId="AD" clId="Web-{1CCAB5D5-25CD-4203-9958-4EE3E33B405A}" dt="2023-11-29T20:04:11.869" v="25"/>
        <pc:sldMkLst>
          <pc:docMk/>
          <pc:sldMk cId="3481795255" sldId="293"/>
        </pc:sldMkLst>
      </pc:sldChg>
      <pc:sldChg chg="ord">
        <pc:chgData name="Lucas Parreira de Abreu Pereira" userId="S::lpap@cin.ufpe.br::6da5bf9d-00bb-4b42-9462-6a4d1041b65c" providerId="AD" clId="Web-{1CCAB5D5-25CD-4203-9958-4EE3E33B405A}" dt="2023-11-29T20:04:18.995" v="26"/>
        <pc:sldMkLst>
          <pc:docMk/>
          <pc:sldMk cId="2474670874" sldId="297"/>
        </pc:sldMkLst>
      </pc:sldChg>
      <pc:sldChg chg="add replId">
        <pc:chgData name="Lucas Parreira de Abreu Pereira" userId="S::lpap@cin.ufpe.br::6da5bf9d-00bb-4b42-9462-6a4d1041b65c" providerId="AD" clId="Web-{1CCAB5D5-25CD-4203-9958-4EE3E33B405A}" dt="2023-11-29T18:58:55.037" v="0"/>
        <pc:sldMkLst>
          <pc:docMk/>
          <pc:sldMk cId="1269298270" sldId="324"/>
        </pc:sldMkLst>
      </pc:sldChg>
    </pc:docChg>
  </pc:docChgLst>
  <pc:docChgLst>
    <pc:chgData name="Manuela Matos Correia de Souza" userId="S::mmcs@cin.ufpe.br::c645c9ff-4d5e-4c55-a7d9-aead81e36954" providerId="AD" clId="Web-{B59279B6-02BF-44EC-A990-C67C0E09E146}"/>
    <pc:docChg chg="addSld delSld modSld sldOrd addMainMaster delMainMaster">
      <pc:chgData name="Manuela Matos Correia de Souza" userId="S::mmcs@cin.ufpe.br::c645c9ff-4d5e-4c55-a7d9-aead81e36954" providerId="AD" clId="Web-{B59279B6-02BF-44EC-A990-C67C0E09E146}" dt="2023-11-22T15:05:17.934" v="493"/>
      <pc:docMkLst>
        <pc:docMk/>
      </pc:docMkLst>
      <pc:sldChg chg="addSp delSp modSp new mod ord setBg modClrScheme chgLayout">
        <pc:chgData name="Manuela Matos Correia de Souza" userId="S::mmcs@cin.ufpe.br::c645c9ff-4d5e-4c55-a7d9-aead81e36954" providerId="AD" clId="Web-{B59279B6-02BF-44EC-A990-C67C0E09E146}" dt="2023-11-22T15:05:17.934" v="493"/>
        <pc:sldMkLst>
          <pc:docMk/>
          <pc:sldMk cId="2580077059" sldId="256"/>
        </pc:sldMkLst>
        <pc:spChg chg="mod">
          <ac:chgData name="Manuela Matos Correia de Souza" userId="S::mmcs@cin.ufpe.br::c645c9ff-4d5e-4c55-a7d9-aead81e36954" providerId="AD" clId="Web-{B59279B6-02BF-44EC-A990-C67C0E09E146}" dt="2023-11-22T15:05:14.184" v="492" actId="1076"/>
          <ac:spMkLst>
            <pc:docMk/>
            <pc:sldMk cId="2580077059" sldId="256"/>
            <ac:spMk id="2" creationId="{38CCB934-D3C2-1EFE-3468-B862A90F087D}"/>
          </ac:spMkLst>
        </pc:spChg>
        <pc:spChg chg="mod">
          <ac:chgData name="Manuela Matos Correia de Souza" userId="S::mmcs@cin.ufpe.br::c645c9ff-4d5e-4c55-a7d9-aead81e36954" providerId="AD" clId="Web-{B59279B6-02BF-44EC-A990-C67C0E09E146}" dt="2023-11-22T15:04:54.682" v="490" actId="20577"/>
          <ac:spMkLst>
            <pc:docMk/>
            <pc:sldMk cId="2580077059" sldId="256"/>
            <ac:spMk id="3" creationId="{889C8981-856E-93A2-862D-3B8AF3079480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3:16:56.520" v="2"/>
          <ac:spMkLst>
            <pc:docMk/>
            <pc:sldMk cId="2580077059" sldId="256"/>
            <ac:spMk id="9" creationId="{55B419A7-F817-4767-8CCB-FB0E189C4ACD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3:16:56.520" v="2"/>
          <ac:spMkLst>
            <pc:docMk/>
            <pc:sldMk cId="2580077059" sldId="256"/>
            <ac:spMk id="11" creationId="{ADA271CD-3011-4A05-B4A3-80F1794684F2}"/>
          </ac:spMkLst>
        </pc:spChg>
        <pc:picChg chg="add del">
          <ac:chgData name="Manuela Matos Correia de Souza" userId="S::mmcs@cin.ufpe.br::c645c9ff-4d5e-4c55-a7d9-aead81e36954" providerId="AD" clId="Web-{B59279B6-02BF-44EC-A990-C67C0E09E146}" dt="2023-11-22T13:16:56.520" v="2"/>
          <ac:picMkLst>
            <pc:docMk/>
            <pc:sldMk cId="2580077059" sldId="256"/>
            <ac:picMk id="4" creationId="{C4DFDECA-70EA-3AF2-BBE9-42250286742A}"/>
          </ac:picMkLst>
        </pc:picChg>
      </pc:sldChg>
      <pc:sldChg chg="modSp new">
        <pc:chgData name="Manuela Matos Correia de Souza" userId="S::mmcs@cin.ufpe.br::c645c9ff-4d5e-4c55-a7d9-aead81e36954" providerId="AD" clId="Web-{B59279B6-02BF-44EC-A990-C67C0E09E146}" dt="2023-11-22T13:42:22.707" v="161" actId="20577"/>
        <pc:sldMkLst>
          <pc:docMk/>
          <pc:sldMk cId="621596714" sldId="257"/>
        </pc:sldMkLst>
        <pc:spChg chg="mod">
          <ac:chgData name="Manuela Matos Correia de Souza" userId="S::mmcs@cin.ufpe.br::c645c9ff-4d5e-4c55-a7d9-aead81e36954" providerId="AD" clId="Web-{B59279B6-02BF-44EC-A990-C67C0E09E146}" dt="2023-11-22T13:27:22.074" v="107" actId="20577"/>
          <ac:spMkLst>
            <pc:docMk/>
            <pc:sldMk cId="621596714" sldId="257"/>
            <ac:spMk id="2" creationId="{57207F66-B57E-5E70-EB19-C9F6ECC13DAC}"/>
          </ac:spMkLst>
        </pc:spChg>
        <pc:spChg chg="mod">
          <ac:chgData name="Manuela Matos Correia de Souza" userId="S::mmcs@cin.ufpe.br::c645c9ff-4d5e-4c55-a7d9-aead81e36954" providerId="AD" clId="Web-{B59279B6-02BF-44EC-A990-C67C0E09E146}" dt="2023-11-22T13:42:22.707" v="161" actId="20577"/>
          <ac:spMkLst>
            <pc:docMk/>
            <pc:sldMk cId="621596714" sldId="257"/>
            <ac:spMk id="3" creationId="{6F872DDC-2264-1B95-D67D-8893278DA394}"/>
          </ac:spMkLst>
        </pc:spChg>
      </pc:sldChg>
      <pc:sldChg chg="modSp ord">
        <pc:chgData name="Manuela Matos Correia de Souza" userId="S::mmcs@cin.ufpe.br::c645c9ff-4d5e-4c55-a7d9-aead81e36954" providerId="AD" clId="Web-{B59279B6-02BF-44EC-A990-C67C0E09E146}" dt="2023-11-22T13:26:06.866" v="105"/>
        <pc:sldMkLst>
          <pc:docMk/>
          <pc:sldMk cId="1212337721" sldId="258"/>
        </pc:sldMkLst>
        <pc:spChg chg="mod">
          <ac:chgData name="Manuela Matos Correia de Souza" userId="S::mmcs@cin.ufpe.br::c645c9ff-4d5e-4c55-a7d9-aead81e36954" providerId="AD" clId="Web-{B59279B6-02BF-44EC-A990-C67C0E09E146}" dt="2023-11-22T13:19:22.780" v="102" actId="20577"/>
          <ac:spMkLst>
            <pc:docMk/>
            <pc:sldMk cId="1212337721" sldId="258"/>
            <ac:spMk id="2" creationId="{B347A643-7D74-F99E-41B9-370EBEA855BA}"/>
          </ac:spMkLst>
        </pc:spChg>
      </pc:sldChg>
      <pc:sldChg chg="addSp delSp modSp mod setBg">
        <pc:chgData name="Manuela Matos Correia de Souza" userId="S::mmcs@cin.ufpe.br::c645c9ff-4d5e-4c55-a7d9-aead81e36954" providerId="AD" clId="Web-{B59279B6-02BF-44EC-A990-C67C0E09E146}" dt="2023-11-22T14:09:35.635" v="327" actId="1076"/>
        <pc:sldMkLst>
          <pc:docMk/>
          <pc:sldMk cId="2889187764" sldId="259"/>
        </pc:sldMkLst>
        <pc:spChg chg="mod">
          <ac:chgData name="Manuela Matos Correia de Souza" userId="S::mmcs@cin.ufpe.br::c645c9ff-4d5e-4c55-a7d9-aead81e36954" providerId="AD" clId="Web-{B59279B6-02BF-44EC-A990-C67C0E09E146}" dt="2023-11-22T14:09:35.635" v="327" actId="1076"/>
          <ac:spMkLst>
            <pc:docMk/>
            <pc:sldMk cId="2889187764" sldId="259"/>
            <ac:spMk id="2" creationId="{7BADB2EB-6E45-58BE-3B7F-FED554565D8D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09:25.884" v="326"/>
          <ac:spMkLst>
            <pc:docMk/>
            <pc:sldMk cId="2889187764" sldId="259"/>
            <ac:spMk id="8" creationId="{96A34898-E022-F8C3-E62F-E89BA6DAE683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09:16.712" v="324"/>
          <ac:spMkLst>
            <pc:docMk/>
            <pc:sldMk cId="2889187764" sldId="259"/>
            <ac:spMk id="9" creationId="{25C8D2C1-DA83-420D-9635-D52CE066B5DA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09:16.712" v="324"/>
          <ac:spMkLst>
            <pc:docMk/>
            <pc:sldMk cId="2889187764" sldId="259"/>
            <ac:spMk id="11" creationId="{434F74C9-6A0B-409E-AD1C-45B58BE91BB8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09:16.712" v="324"/>
          <ac:spMkLst>
            <pc:docMk/>
            <pc:sldMk cId="2889187764" sldId="259"/>
            <ac:spMk id="15" creationId="{90AA6468-80AC-4DDF-9CFB-C7A9507E203F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09:16.712" v="324"/>
          <ac:spMkLst>
            <pc:docMk/>
            <pc:sldMk cId="2889187764" sldId="259"/>
            <ac:spMk id="17" creationId="{4AB900CC-5074-4746-A1A4-AF640455BD4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09:16.727" v="325"/>
          <ac:spMkLst>
            <pc:docMk/>
            <pc:sldMk cId="2889187764" sldId="259"/>
            <ac:spMk id="19" creationId="{44CC594A-A820-450F-B363-C19201FCFEC6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09:16.727" v="325"/>
          <ac:spMkLst>
            <pc:docMk/>
            <pc:sldMk cId="2889187764" sldId="259"/>
            <ac:spMk id="20" creationId="{59FAB3DA-E9ED-4574-ABCC-378BC0FF1BBC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09:16.727" v="325"/>
          <ac:spMkLst>
            <pc:docMk/>
            <pc:sldMk cId="2889187764" sldId="259"/>
            <ac:spMk id="21" creationId="{53B8D6B0-55D6-48DC-86D8-FD95D5F118AB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4:09:16.727" v="325"/>
          <ac:picMkLst>
            <pc:docMk/>
            <pc:sldMk cId="2889187764" sldId="259"/>
            <ac:picMk id="4" creationId="{1B2DF66C-7FCB-473D-7C3B-CFD9EB495E6C}"/>
          </ac:picMkLst>
        </pc:picChg>
        <pc:cxnChg chg="add del">
          <ac:chgData name="Manuela Matos Correia de Souza" userId="S::mmcs@cin.ufpe.br::c645c9ff-4d5e-4c55-a7d9-aead81e36954" providerId="AD" clId="Web-{B59279B6-02BF-44EC-A990-C67C0E09E146}" dt="2023-11-22T14:09:16.712" v="324"/>
          <ac:cxnSpMkLst>
            <pc:docMk/>
            <pc:sldMk cId="2889187764" sldId="259"/>
            <ac:cxnSpMk id="13" creationId="{F5486A9D-1265-4B57-91E6-68E666B978BC}"/>
          </ac:cxnSpMkLst>
        </pc:cxnChg>
      </pc:sldChg>
      <pc:sldChg chg="addSp modSp mod setBg">
        <pc:chgData name="Manuela Matos Correia de Souza" userId="S::mmcs@cin.ufpe.br::c645c9ff-4d5e-4c55-a7d9-aead81e36954" providerId="AD" clId="Web-{B59279B6-02BF-44EC-A990-C67C0E09E146}" dt="2023-11-22T14:27:51.905" v="346"/>
        <pc:sldMkLst>
          <pc:docMk/>
          <pc:sldMk cId="776566698" sldId="262"/>
        </pc:sldMkLst>
        <pc:spChg chg="mod">
          <ac:chgData name="Manuela Matos Correia de Souza" userId="S::mmcs@cin.ufpe.br::c645c9ff-4d5e-4c55-a7d9-aead81e36954" providerId="AD" clId="Web-{B59279B6-02BF-44EC-A990-C67C0E09E146}" dt="2023-11-22T14:27:51.905" v="346"/>
          <ac:spMkLst>
            <pc:docMk/>
            <pc:sldMk cId="776566698" sldId="262"/>
            <ac:spMk id="2" creationId="{776A54AE-1721-EA01-F4E1-47818EF254C6}"/>
          </ac:spMkLst>
        </pc:spChg>
        <pc:spChg chg="mod ord">
          <ac:chgData name="Manuela Matos Correia de Souza" userId="S::mmcs@cin.ufpe.br::c645c9ff-4d5e-4c55-a7d9-aead81e36954" providerId="AD" clId="Web-{B59279B6-02BF-44EC-A990-C67C0E09E146}" dt="2023-11-22T14:27:51.905" v="346"/>
          <ac:spMkLst>
            <pc:docMk/>
            <pc:sldMk cId="776566698" sldId="262"/>
            <ac:spMk id="3" creationId="{24EA365D-2BEF-5BDE-7444-0F368CF0C13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7:51.905" v="346"/>
          <ac:spMkLst>
            <pc:docMk/>
            <pc:sldMk cId="776566698" sldId="262"/>
            <ac:spMk id="9" creationId="{52ABB703-2B0E-4C3B-B4A2-F3973548E561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7:51.905" v="346"/>
          <ac:spMkLst>
            <pc:docMk/>
            <pc:sldMk cId="776566698" sldId="262"/>
            <ac:spMk id="13" creationId="{E95DA498-D9A2-4DA9-B9DA-B3776E08CF7E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7:51.905" v="346"/>
          <ac:spMkLst>
            <pc:docMk/>
            <pc:sldMk cId="776566698" sldId="262"/>
            <ac:spMk id="15" creationId="{82A73093-4B9D-420D-B17E-52293703A1D4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4:27:51.905" v="346"/>
          <ac:picMkLst>
            <pc:docMk/>
            <pc:sldMk cId="776566698" sldId="262"/>
            <ac:picMk id="4" creationId="{E060FB57-DEC6-3895-429D-75503884FD99}"/>
          </ac:picMkLst>
        </pc:picChg>
        <pc:cxnChg chg="add">
          <ac:chgData name="Manuela Matos Correia de Souza" userId="S::mmcs@cin.ufpe.br::c645c9ff-4d5e-4c55-a7d9-aead81e36954" providerId="AD" clId="Web-{B59279B6-02BF-44EC-A990-C67C0E09E146}" dt="2023-11-22T14:27:51.905" v="346"/>
          <ac:cxnSpMkLst>
            <pc:docMk/>
            <pc:sldMk cId="776566698" sldId="262"/>
            <ac:cxnSpMk id="11" creationId="{9C21570E-E159-49A6-9891-FA397B7A92D3}"/>
          </ac:cxnSpMkLst>
        </pc:cxnChg>
      </pc:sldChg>
      <pc:sldChg chg="modSp">
        <pc:chgData name="Manuela Matos Correia de Souza" userId="S::mmcs@cin.ufpe.br::c645c9ff-4d5e-4c55-a7d9-aead81e36954" providerId="AD" clId="Web-{B59279B6-02BF-44EC-A990-C67C0E09E146}" dt="2023-11-22T14:35:52.935" v="377" actId="20577"/>
        <pc:sldMkLst>
          <pc:docMk/>
          <pc:sldMk cId="2247595124" sldId="263"/>
        </pc:sldMkLst>
        <pc:spChg chg="mod">
          <ac:chgData name="Manuela Matos Correia de Souza" userId="S::mmcs@cin.ufpe.br::c645c9ff-4d5e-4c55-a7d9-aead81e36954" providerId="AD" clId="Web-{B59279B6-02BF-44EC-A990-C67C0E09E146}" dt="2023-11-22T14:35:40.762" v="373" actId="20577"/>
          <ac:spMkLst>
            <pc:docMk/>
            <pc:sldMk cId="2247595124" sldId="263"/>
            <ac:spMk id="2" creationId="{111B1A94-50FF-82CE-66E5-D9F6316C53B4}"/>
          </ac:spMkLst>
        </pc:spChg>
        <pc:spChg chg="mod">
          <ac:chgData name="Manuela Matos Correia de Souza" userId="S::mmcs@cin.ufpe.br::c645c9ff-4d5e-4c55-a7d9-aead81e36954" providerId="AD" clId="Web-{B59279B6-02BF-44EC-A990-C67C0E09E146}" dt="2023-11-22T14:35:52.935" v="377" actId="20577"/>
          <ac:spMkLst>
            <pc:docMk/>
            <pc:sldMk cId="2247595124" sldId="263"/>
            <ac:spMk id="3" creationId="{26AF9F06-A746-4190-1FA3-43C217AA6FE4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4:52:56.044" v="445" actId="20577"/>
        <pc:sldMkLst>
          <pc:docMk/>
          <pc:sldMk cId="397541296" sldId="264"/>
        </pc:sldMkLst>
        <pc:spChg chg="mod">
          <ac:chgData name="Manuela Matos Correia de Souza" userId="S::mmcs@cin.ufpe.br::c645c9ff-4d5e-4c55-a7d9-aead81e36954" providerId="AD" clId="Web-{B59279B6-02BF-44EC-A990-C67C0E09E146}" dt="2023-11-22T14:52:49.903" v="444" actId="20577"/>
          <ac:spMkLst>
            <pc:docMk/>
            <pc:sldMk cId="397541296" sldId="264"/>
            <ac:spMk id="2" creationId="{BED6246E-9285-FDB5-E30B-BC1D8631B713}"/>
          </ac:spMkLst>
        </pc:spChg>
        <pc:spChg chg="mod">
          <ac:chgData name="Manuela Matos Correia de Souza" userId="S::mmcs@cin.ufpe.br::c645c9ff-4d5e-4c55-a7d9-aead81e36954" providerId="AD" clId="Web-{B59279B6-02BF-44EC-A990-C67C0E09E146}" dt="2023-11-22T14:52:56.044" v="445" actId="20577"/>
          <ac:spMkLst>
            <pc:docMk/>
            <pc:sldMk cId="397541296" sldId="264"/>
            <ac:spMk id="3" creationId="{AA6E4AF7-FAEA-0D54-AA29-BF8BF00627EF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5:02:46.706" v="475" actId="20577"/>
        <pc:sldMkLst>
          <pc:docMk/>
          <pc:sldMk cId="2516636116" sldId="265"/>
        </pc:sldMkLst>
        <pc:spChg chg="mod">
          <ac:chgData name="Manuela Matos Correia de Souza" userId="S::mmcs@cin.ufpe.br::c645c9ff-4d5e-4c55-a7d9-aead81e36954" providerId="AD" clId="Web-{B59279B6-02BF-44EC-A990-C67C0E09E146}" dt="2023-11-22T15:02:46.706" v="475" actId="20577"/>
          <ac:spMkLst>
            <pc:docMk/>
            <pc:sldMk cId="2516636116" sldId="265"/>
            <ac:spMk id="2" creationId="{CB204811-0B93-A1A4-5CE1-F550FB3987C5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4:45:10.813" v="401" actId="20577"/>
        <pc:sldMkLst>
          <pc:docMk/>
          <pc:sldMk cId="3062805587" sldId="266"/>
        </pc:sldMkLst>
        <pc:spChg chg="mod">
          <ac:chgData name="Manuela Matos Correia de Souza" userId="S::mmcs@cin.ufpe.br::c645c9ff-4d5e-4c55-a7d9-aead81e36954" providerId="AD" clId="Web-{B59279B6-02BF-44EC-A990-C67C0E09E146}" dt="2023-11-22T14:45:10.813" v="401" actId="20577"/>
          <ac:spMkLst>
            <pc:docMk/>
            <pc:sldMk cId="3062805587" sldId="266"/>
            <ac:spMk id="3" creationId="{6B7C166F-BFC0-0DB3-9B6F-1408887E040B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4:47:25.649" v="412" actId="1076"/>
        <pc:sldMkLst>
          <pc:docMk/>
          <pc:sldMk cId="3981814566" sldId="267"/>
        </pc:sldMkLst>
        <pc:spChg chg="mod">
          <ac:chgData name="Manuela Matos Correia de Souza" userId="S::mmcs@cin.ufpe.br::c645c9ff-4d5e-4c55-a7d9-aead81e36954" providerId="AD" clId="Web-{B59279B6-02BF-44EC-A990-C67C0E09E146}" dt="2023-11-22T14:45:33.720" v="402" actId="20577"/>
          <ac:spMkLst>
            <pc:docMk/>
            <pc:sldMk cId="3981814566" sldId="267"/>
            <ac:spMk id="2" creationId="{6927739B-D618-6275-9CF4-0D00A236C238}"/>
          </ac:spMkLst>
        </pc:spChg>
        <pc:spChg chg="mod">
          <ac:chgData name="Manuela Matos Correia de Souza" userId="S::mmcs@cin.ufpe.br::c645c9ff-4d5e-4c55-a7d9-aead81e36954" providerId="AD" clId="Web-{B59279B6-02BF-44EC-A990-C67C0E09E146}" dt="2023-11-22T14:46:15.942" v="410" actId="20577"/>
          <ac:spMkLst>
            <pc:docMk/>
            <pc:sldMk cId="3981814566" sldId="267"/>
            <ac:spMk id="3" creationId="{FC83F0B5-10AB-B977-848C-277BED21FCF2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4:47:25.649" v="412" actId="1076"/>
          <ac:picMkLst>
            <pc:docMk/>
            <pc:sldMk cId="3981814566" sldId="267"/>
            <ac:picMk id="4" creationId="{1F86D88D-07A4-E744-27C8-D316AB772510}"/>
          </ac:picMkLst>
        </pc:picChg>
      </pc:sldChg>
      <pc:sldChg chg="modSp">
        <pc:chgData name="Manuela Matos Correia de Souza" userId="S::mmcs@cin.ufpe.br::c645c9ff-4d5e-4c55-a7d9-aead81e36954" providerId="AD" clId="Web-{B59279B6-02BF-44EC-A990-C67C0E09E146}" dt="2023-11-22T15:02:50.112" v="476" actId="20577"/>
        <pc:sldMkLst>
          <pc:docMk/>
          <pc:sldMk cId="1473724050" sldId="268"/>
        </pc:sldMkLst>
        <pc:spChg chg="mod">
          <ac:chgData name="Manuela Matos Correia de Souza" userId="S::mmcs@cin.ufpe.br::c645c9ff-4d5e-4c55-a7d9-aead81e36954" providerId="AD" clId="Web-{B59279B6-02BF-44EC-A990-C67C0E09E146}" dt="2023-11-22T15:02:50.112" v="476" actId="20577"/>
          <ac:spMkLst>
            <pc:docMk/>
            <pc:sldMk cId="1473724050" sldId="268"/>
            <ac:spMk id="2" creationId="{910A528A-637B-AED8-122D-1CA5F6885FCA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5:02:53.144" v="477" actId="20577"/>
        <pc:sldMkLst>
          <pc:docMk/>
          <pc:sldMk cId="495537642" sldId="269"/>
        </pc:sldMkLst>
        <pc:spChg chg="mod">
          <ac:chgData name="Manuela Matos Correia de Souza" userId="S::mmcs@cin.ufpe.br::c645c9ff-4d5e-4c55-a7d9-aead81e36954" providerId="AD" clId="Web-{B59279B6-02BF-44EC-A990-C67C0E09E146}" dt="2023-11-22T15:02:53.144" v="477" actId="20577"/>
          <ac:spMkLst>
            <pc:docMk/>
            <pc:sldMk cId="495537642" sldId="269"/>
            <ac:spMk id="2" creationId="{49881508-4B24-C903-354A-98D4DF45EE59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5:02:56.409" v="478" actId="20577"/>
        <pc:sldMkLst>
          <pc:docMk/>
          <pc:sldMk cId="4286793704" sldId="270"/>
        </pc:sldMkLst>
        <pc:spChg chg="mod">
          <ac:chgData name="Manuela Matos Correia de Souza" userId="S::mmcs@cin.ufpe.br::c645c9ff-4d5e-4c55-a7d9-aead81e36954" providerId="AD" clId="Web-{B59279B6-02BF-44EC-A990-C67C0E09E146}" dt="2023-11-22T15:02:56.409" v="478" actId="20577"/>
          <ac:spMkLst>
            <pc:docMk/>
            <pc:sldMk cId="4286793704" sldId="270"/>
            <ac:spMk id="2" creationId="{81FA8A78-D674-93E5-D763-10461820CFCA}"/>
          </ac:spMkLst>
        </pc:spChg>
      </pc:sldChg>
      <pc:sldChg chg="modSp">
        <pc:chgData name="Manuela Matos Correia de Souza" userId="S::mmcs@cin.ufpe.br::c645c9ff-4d5e-4c55-a7d9-aead81e36954" providerId="AD" clId="Web-{B59279B6-02BF-44EC-A990-C67C0E09E146}" dt="2023-11-22T14:13:43.494" v="332" actId="1076"/>
        <pc:sldMkLst>
          <pc:docMk/>
          <pc:sldMk cId="3640620850" sldId="276"/>
        </pc:sldMkLst>
        <pc:picChg chg="mod">
          <ac:chgData name="Manuela Matos Correia de Souza" userId="S::mmcs@cin.ufpe.br::c645c9ff-4d5e-4c55-a7d9-aead81e36954" providerId="AD" clId="Web-{B59279B6-02BF-44EC-A990-C67C0E09E146}" dt="2023-11-22T14:13:43.494" v="332" actId="1076"/>
          <ac:picMkLst>
            <pc:docMk/>
            <pc:sldMk cId="3640620850" sldId="276"/>
            <ac:picMk id="6" creationId="{036F640B-3C73-2ACF-3551-5DC6986426F7}"/>
          </ac:picMkLst>
        </pc:picChg>
      </pc:sldChg>
      <pc:sldChg chg="modSp">
        <pc:chgData name="Manuela Matos Correia de Souza" userId="S::mmcs@cin.ufpe.br::c645c9ff-4d5e-4c55-a7d9-aead81e36954" providerId="AD" clId="Web-{B59279B6-02BF-44EC-A990-C67C0E09E146}" dt="2023-11-22T13:39:24.243" v="155" actId="1076"/>
        <pc:sldMkLst>
          <pc:docMk/>
          <pc:sldMk cId="2063169773" sldId="278"/>
        </pc:sldMkLst>
        <pc:spChg chg="mod">
          <ac:chgData name="Manuela Matos Correia de Souza" userId="S::mmcs@cin.ufpe.br::c645c9ff-4d5e-4c55-a7d9-aead81e36954" providerId="AD" clId="Web-{B59279B6-02BF-44EC-A990-C67C0E09E146}" dt="2023-11-22T13:30:53.790" v="152" actId="14100"/>
          <ac:spMkLst>
            <pc:docMk/>
            <pc:sldMk cId="2063169773" sldId="278"/>
            <ac:spMk id="2" creationId="{B4F296F3-21A8-86E6-5BC7-DF7E99409842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3:39:24.243" v="155" actId="1076"/>
          <ac:picMkLst>
            <pc:docMk/>
            <pc:sldMk cId="2063169773" sldId="278"/>
            <ac:picMk id="4" creationId="{E37424D4-49FA-27C9-6C12-1016A9A59827}"/>
          </ac:picMkLst>
        </pc:picChg>
      </pc:sldChg>
      <pc:sldChg chg="addSp modSp mod setBg modShow">
        <pc:chgData name="Manuela Matos Correia de Souza" userId="S::mmcs@cin.ufpe.br::c645c9ff-4d5e-4c55-a7d9-aead81e36954" providerId="AD" clId="Web-{B59279B6-02BF-44EC-A990-C67C0E09E146}" dt="2023-11-22T14:38:25.522" v="378"/>
        <pc:sldMkLst>
          <pc:docMk/>
          <pc:sldMk cId="1948269746" sldId="279"/>
        </pc:sldMkLst>
        <pc:spChg chg="mo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2" creationId="{80124954-8033-AC5B-542A-82408045F679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9" creationId="{4E4490D0-3672-446A-AC12-B4830333BDDD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11" creationId="{39CB82C2-DF65-4EC1-8280-F201D50F570B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15" creationId="{C4AAA502-5435-489E-9538-3A40E6C71461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19" creationId="{DE42378B-2E28-4810-8421-7A473A40E376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30:56.041" v="363"/>
          <ac:spMkLst>
            <pc:docMk/>
            <pc:sldMk cId="1948269746" sldId="279"/>
            <ac:spMk id="21" creationId="{0D91DD17-237F-4811-BC0E-128EB1BD7CFE}"/>
          </ac:spMkLst>
        </pc:spChg>
        <pc:picChg chg="mod modCrop">
          <ac:chgData name="Manuela Matos Correia de Souza" userId="S::mmcs@cin.ufpe.br::c645c9ff-4d5e-4c55-a7d9-aead81e36954" providerId="AD" clId="Web-{B59279B6-02BF-44EC-A990-C67C0E09E146}" dt="2023-11-22T14:32:29.329" v="372" actId="1076"/>
          <ac:picMkLst>
            <pc:docMk/>
            <pc:sldMk cId="1948269746" sldId="279"/>
            <ac:picMk id="4" creationId="{B7AB4D9F-E0AC-ACA8-F228-D68A52578A95}"/>
          </ac:picMkLst>
        </pc:picChg>
        <pc:cxnChg chg="add">
          <ac:chgData name="Manuela Matos Correia de Souza" userId="S::mmcs@cin.ufpe.br::c645c9ff-4d5e-4c55-a7d9-aead81e36954" providerId="AD" clId="Web-{B59279B6-02BF-44EC-A990-C67C0E09E146}" dt="2023-11-22T14:30:56.041" v="363"/>
          <ac:cxnSpMkLst>
            <pc:docMk/>
            <pc:sldMk cId="1948269746" sldId="279"/>
            <ac:cxnSpMk id="13" creationId="{7E1D4427-852B-4B37-8E76-0E9F1810BA2A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30:56.041" v="363"/>
          <ac:cxnSpMkLst>
            <pc:docMk/>
            <pc:sldMk cId="1948269746" sldId="279"/>
            <ac:cxnSpMk id="17" creationId="{C9AC0290-4702-4519-B0F4-C2A46880997B}"/>
          </ac:cxnSpMkLst>
        </pc:cxnChg>
      </pc:sldChg>
      <pc:sldChg chg="addSp delSp modSp mod setBg">
        <pc:chgData name="Manuela Matos Correia de Souza" userId="S::mmcs@cin.ufpe.br::c645c9ff-4d5e-4c55-a7d9-aead81e36954" providerId="AD" clId="Web-{B59279B6-02BF-44EC-A990-C67C0E09E146}" dt="2023-11-22T14:56:53.918" v="467"/>
        <pc:sldMkLst>
          <pc:docMk/>
          <pc:sldMk cId="2726373535" sldId="281"/>
        </pc:sldMkLst>
        <pc:spChg chg="mo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2" creationId="{4F32B286-5DFA-BD06-5E8F-BF062452A4FD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13.963" v="466"/>
          <ac:spMkLst>
            <pc:docMk/>
            <pc:sldMk cId="2726373535" sldId="281"/>
            <ac:spMk id="10" creationId="{BB2B8762-61F0-4F1B-9364-D633EE9D6AF5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13.963" v="466"/>
          <ac:spMkLst>
            <pc:docMk/>
            <pc:sldMk cId="2726373535" sldId="281"/>
            <ac:spMk id="12" creationId="{E97675C8-1328-460C-9EBF-6B446B67EAD3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13.963" v="466"/>
          <ac:spMkLst>
            <pc:docMk/>
            <pc:sldMk cId="2726373535" sldId="281"/>
            <ac:spMk id="16" creationId="{C6417104-D4C1-4710-9982-2154A7F48492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4:15.049" v="452"/>
          <ac:spMkLst>
            <pc:docMk/>
            <pc:sldMk cId="2726373535" sldId="281"/>
            <ac:spMk id="18" creationId="{626F1402-2DEC-4071-84AF-350C7BF00D43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13.963" v="466"/>
          <ac:spMkLst>
            <pc:docMk/>
            <pc:sldMk cId="2726373535" sldId="281"/>
            <ac:spMk id="22" creationId="{DA52A394-10F4-4AA5-90E4-634D1E919DBA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13.963" v="466"/>
          <ac:spMkLst>
            <pc:docMk/>
            <pc:sldMk cId="2726373535" sldId="281"/>
            <ac:spMk id="24" creationId="{07BDDC51-8BB2-42BE-8EA8-39B3E9AC1EF6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29" creationId="{BB2B8762-61F0-4F1B-9364-D633EE9D6AF5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31" creationId="{E97675C8-1328-460C-9EBF-6B446B67EAD3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35" creationId="{7FBFF947-0568-41C8-9D1F-B98750138E81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37" creationId="{3B146F29-E510-4DB4-B56B-1A876664590B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39" creationId="{43FDA1FA-3541-46E6-83FF-BDDA692BBA12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46" creationId="{BB2B8762-61F0-4F1B-9364-D633EE9D6AF5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48" creationId="{E97675C8-1328-460C-9EBF-6B446B67EAD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52" creationId="{C6417104-D4C1-4710-9982-2154A7F48492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54" creationId="{626F1402-2DEC-4071-84AF-350C7BF00D4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58" creationId="{DA52A394-10F4-4AA5-90E4-634D1E919DBA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6:53.918" v="467"/>
          <ac:spMkLst>
            <pc:docMk/>
            <pc:sldMk cId="2726373535" sldId="281"/>
            <ac:spMk id="60" creationId="{07BDDC51-8BB2-42BE-8EA8-39B3E9AC1EF6}"/>
          </ac:spMkLst>
        </pc:spChg>
        <pc:picChg chg="mod ord">
          <ac:chgData name="Manuela Matos Correia de Souza" userId="S::mmcs@cin.ufpe.br::c645c9ff-4d5e-4c55-a7d9-aead81e36954" providerId="AD" clId="Web-{B59279B6-02BF-44EC-A990-C67C0E09E146}" dt="2023-11-22T14:56:53.918" v="467"/>
          <ac:picMkLst>
            <pc:docMk/>
            <pc:sldMk cId="2726373535" sldId="281"/>
            <ac:picMk id="4" creationId="{8EFF93F3-8AC7-FFFF-E2B3-E677061987DA}"/>
          </ac:picMkLst>
        </pc:picChg>
        <pc:picChg chg="mod ord">
          <ac:chgData name="Manuela Matos Correia de Souza" userId="S::mmcs@cin.ufpe.br::c645c9ff-4d5e-4c55-a7d9-aead81e36954" providerId="AD" clId="Web-{B59279B6-02BF-44EC-A990-C67C0E09E146}" dt="2023-11-22T14:56:53.918" v="467"/>
          <ac:picMkLst>
            <pc:docMk/>
            <pc:sldMk cId="2726373535" sldId="281"/>
            <ac:picMk id="5" creationId="{73229415-EC48-5CC7-41CF-1B2CA23CAEC8}"/>
          </ac:picMkLst>
        </pc:picChg>
        <pc:cxnChg chg="add del">
          <ac:chgData name="Manuela Matos Correia de Souza" userId="S::mmcs@cin.ufpe.br::c645c9ff-4d5e-4c55-a7d9-aead81e36954" providerId="AD" clId="Web-{B59279B6-02BF-44EC-A990-C67C0E09E146}" dt="2023-11-22T14:56:13.963" v="466"/>
          <ac:cxnSpMkLst>
            <pc:docMk/>
            <pc:sldMk cId="2726373535" sldId="281"/>
            <ac:cxnSpMk id="14" creationId="{514EE78B-AF71-4195-A01B-F1165D9233BF}"/>
          </ac:cxnSpMkLst>
        </pc:cxnChg>
        <pc:cxnChg chg="add del">
          <ac:chgData name="Manuela Matos Correia de Souza" userId="S::mmcs@cin.ufpe.br::c645c9ff-4d5e-4c55-a7d9-aead81e36954" providerId="AD" clId="Web-{B59279B6-02BF-44EC-A990-C67C0E09E146}" dt="2023-11-22T14:56:13.963" v="466"/>
          <ac:cxnSpMkLst>
            <pc:docMk/>
            <pc:sldMk cId="2726373535" sldId="281"/>
            <ac:cxnSpMk id="20" creationId="{04733B62-1719-4677-A612-CA0AC0AD7482}"/>
          </ac:cxnSpMkLst>
        </pc:cxnChg>
        <pc:cxnChg chg="add del">
          <ac:chgData name="Manuela Matos Correia de Souza" userId="S::mmcs@cin.ufpe.br::c645c9ff-4d5e-4c55-a7d9-aead81e36954" providerId="AD" clId="Web-{B59279B6-02BF-44EC-A990-C67C0E09E146}" dt="2023-11-22T14:56:53.918" v="467"/>
          <ac:cxnSpMkLst>
            <pc:docMk/>
            <pc:sldMk cId="2726373535" sldId="281"/>
            <ac:cxnSpMk id="33" creationId="{514EE78B-AF71-4195-A01B-F1165D9233BF}"/>
          </ac:cxnSpMkLst>
        </pc:cxnChg>
        <pc:cxnChg chg="add del">
          <ac:chgData name="Manuela Matos Correia de Souza" userId="S::mmcs@cin.ufpe.br::c645c9ff-4d5e-4c55-a7d9-aead81e36954" providerId="AD" clId="Web-{B59279B6-02BF-44EC-A990-C67C0E09E146}" dt="2023-11-22T14:56:53.918" v="467"/>
          <ac:cxnSpMkLst>
            <pc:docMk/>
            <pc:sldMk cId="2726373535" sldId="281"/>
            <ac:cxnSpMk id="41" creationId="{1E6A7830-4B1A-416E-8782-4D0DC1F2929D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56:53.918" v="467"/>
          <ac:cxnSpMkLst>
            <pc:docMk/>
            <pc:sldMk cId="2726373535" sldId="281"/>
            <ac:cxnSpMk id="50" creationId="{514EE78B-AF71-4195-A01B-F1165D9233BF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56:53.918" v="467"/>
          <ac:cxnSpMkLst>
            <pc:docMk/>
            <pc:sldMk cId="2726373535" sldId="281"/>
            <ac:cxnSpMk id="56" creationId="{04733B62-1719-4677-A612-CA0AC0AD7482}"/>
          </ac:cxnSpMkLst>
        </pc:cxnChg>
      </pc:sldChg>
      <pc:sldChg chg="modSp">
        <pc:chgData name="Manuela Matos Correia de Souza" userId="S::mmcs@cin.ufpe.br::c645c9ff-4d5e-4c55-a7d9-aead81e36954" providerId="AD" clId="Web-{B59279B6-02BF-44EC-A990-C67C0E09E146}" dt="2023-11-22T14:57:32.983" v="474" actId="1076"/>
        <pc:sldMkLst>
          <pc:docMk/>
          <pc:sldMk cId="2080111585" sldId="282"/>
        </pc:sldMkLst>
        <pc:spChg chg="mod">
          <ac:chgData name="Manuela Matos Correia de Souza" userId="S::mmcs@cin.ufpe.br::c645c9ff-4d5e-4c55-a7d9-aead81e36954" providerId="AD" clId="Web-{B59279B6-02BF-44EC-A990-C67C0E09E146}" dt="2023-11-22T14:57:10.591" v="469" actId="20577"/>
          <ac:spMkLst>
            <pc:docMk/>
            <pc:sldMk cId="2080111585" sldId="282"/>
            <ac:spMk id="2" creationId="{34F517D7-2955-7F54-6740-B97DBB9022A3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4:57:32.983" v="474" actId="1076"/>
          <ac:picMkLst>
            <pc:docMk/>
            <pc:sldMk cId="2080111585" sldId="282"/>
            <ac:picMk id="4" creationId="{1ED73748-119C-21A5-9A4D-8F3C3B0512B8}"/>
          </ac:picMkLst>
        </pc:picChg>
      </pc:sldChg>
      <pc:sldChg chg="addSp delSp modSp new">
        <pc:chgData name="Manuela Matos Correia de Souza" userId="S::mmcs@cin.ufpe.br::c645c9ff-4d5e-4c55-a7d9-aead81e36954" providerId="AD" clId="Web-{B59279B6-02BF-44EC-A990-C67C0E09E146}" dt="2023-11-22T14:26:05.602" v="340" actId="20577"/>
        <pc:sldMkLst>
          <pc:docMk/>
          <pc:sldMk cId="3456645457" sldId="284"/>
        </pc:sldMkLst>
        <pc:spChg chg="mod">
          <ac:chgData name="Manuela Matos Correia de Souza" userId="S::mmcs@cin.ufpe.br::c645c9ff-4d5e-4c55-a7d9-aead81e36954" providerId="AD" clId="Web-{B59279B6-02BF-44EC-A990-C67C0E09E146}" dt="2023-11-22T13:43:55.963" v="172" actId="20577"/>
          <ac:spMkLst>
            <pc:docMk/>
            <pc:sldMk cId="3456645457" sldId="284"/>
            <ac:spMk id="2" creationId="{62AE6DCD-60D8-B184-E7E6-750ABC52F12B}"/>
          </ac:spMkLst>
        </pc:spChg>
        <pc:spChg chg="del">
          <ac:chgData name="Manuela Matos Correia de Souza" userId="S::mmcs@cin.ufpe.br::c645c9ff-4d5e-4c55-a7d9-aead81e36954" providerId="AD" clId="Web-{B59279B6-02BF-44EC-A990-C67C0E09E146}" dt="2023-11-22T13:44:06.573" v="173"/>
          <ac:spMkLst>
            <pc:docMk/>
            <pc:sldMk cId="3456645457" sldId="284"/>
            <ac:spMk id="3" creationId="{3E8B052F-7E2C-9840-B7CC-65748FADF172}"/>
          </ac:spMkLst>
        </pc:spChg>
        <pc:graphicFrameChg chg="add mod modGraphic">
          <ac:chgData name="Manuela Matos Correia de Souza" userId="S::mmcs@cin.ufpe.br::c645c9ff-4d5e-4c55-a7d9-aead81e36954" providerId="AD" clId="Web-{B59279B6-02BF-44EC-A990-C67C0E09E146}" dt="2023-11-22T14:26:05.602" v="340" actId="20577"/>
          <ac:graphicFrameMkLst>
            <pc:docMk/>
            <pc:sldMk cId="3456645457" sldId="284"/>
            <ac:graphicFrameMk id="4" creationId="{482FB801-ADB6-9944-E57F-C7806C20E8FE}"/>
          </ac:graphicFrameMkLst>
        </pc:graphicFrameChg>
      </pc:sldChg>
      <pc:sldChg chg="modSp">
        <pc:chgData name="Manuela Matos Correia de Souza" userId="S::mmcs@cin.ufpe.br::c645c9ff-4d5e-4c55-a7d9-aead81e36954" providerId="AD" clId="Web-{B59279B6-02BF-44EC-A990-C67C0E09E146}" dt="2023-11-22T14:12:43.740" v="328" actId="1076"/>
        <pc:sldMkLst>
          <pc:docMk/>
          <pc:sldMk cId="1295084465" sldId="287"/>
        </pc:sldMkLst>
        <pc:picChg chg="mod">
          <ac:chgData name="Manuela Matos Correia de Souza" userId="S::mmcs@cin.ufpe.br::c645c9ff-4d5e-4c55-a7d9-aead81e36954" providerId="AD" clId="Web-{B59279B6-02BF-44EC-A990-C67C0E09E146}" dt="2023-11-22T14:12:43.740" v="328" actId="1076"/>
          <ac:picMkLst>
            <pc:docMk/>
            <pc:sldMk cId="1295084465" sldId="287"/>
            <ac:picMk id="4" creationId="{8991FAB3-1F26-4837-4DC6-473694B9B3AE}"/>
          </ac:picMkLst>
        </pc:picChg>
      </pc:sldChg>
      <pc:sldChg chg="modSp">
        <pc:chgData name="Manuela Matos Correia de Souza" userId="S::mmcs@cin.ufpe.br::c645c9ff-4d5e-4c55-a7d9-aead81e36954" providerId="AD" clId="Web-{B59279B6-02BF-44EC-A990-C67C0E09E146}" dt="2023-11-22T14:48:33.888" v="414" actId="14100"/>
        <pc:sldMkLst>
          <pc:docMk/>
          <pc:sldMk cId="1816896065" sldId="288"/>
        </pc:sldMkLst>
        <pc:spChg chg="mod">
          <ac:chgData name="Manuela Matos Correia de Souza" userId="S::mmcs@cin.ufpe.br::c645c9ff-4d5e-4c55-a7d9-aead81e36954" providerId="AD" clId="Web-{B59279B6-02BF-44EC-A990-C67C0E09E146}" dt="2023-11-22T14:48:33.888" v="414" actId="14100"/>
          <ac:spMkLst>
            <pc:docMk/>
            <pc:sldMk cId="1816896065" sldId="288"/>
            <ac:spMk id="3" creationId="{3DD59D87-5768-569C-D861-EE3DA3418243}"/>
          </ac:spMkLst>
        </pc:spChg>
      </pc:sldChg>
      <pc:sldChg chg="addSp delSp modSp mod setBg">
        <pc:chgData name="Manuela Matos Correia de Souza" userId="S::mmcs@cin.ufpe.br::c645c9ff-4d5e-4c55-a7d9-aead81e36954" providerId="AD" clId="Web-{B59279B6-02BF-44EC-A990-C67C0E09E146}" dt="2023-11-22T14:42:54.257" v="395" actId="1076"/>
        <pc:sldMkLst>
          <pc:docMk/>
          <pc:sldMk cId="3573669591" sldId="291"/>
        </pc:sldMkLst>
        <pc:spChg chg="mod">
          <ac:chgData name="Manuela Matos Correia de Souza" userId="S::mmcs@cin.ufpe.br::c645c9ff-4d5e-4c55-a7d9-aead81e36954" providerId="AD" clId="Web-{B59279B6-02BF-44EC-A990-C67C0E09E146}" dt="2023-11-22T14:42:46.366" v="392" actId="1076"/>
          <ac:spMkLst>
            <pc:docMk/>
            <pc:sldMk cId="3573669591" sldId="291"/>
            <ac:spMk id="2" creationId="{D3E1D2A0-6FF9-4F95-F4BB-716824C7C324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41:10.735" v="380"/>
          <ac:spMkLst>
            <pc:docMk/>
            <pc:sldMk cId="3573669591" sldId="291"/>
            <ac:spMk id="8" creationId="{25C8D2C1-DA83-420D-9635-D52CE066B5DA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41:10.735" v="380"/>
          <ac:spMkLst>
            <pc:docMk/>
            <pc:sldMk cId="3573669591" sldId="291"/>
            <ac:spMk id="10" creationId="{434F74C9-6A0B-409E-AD1C-45B58BE91BB8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41:10.735" v="380"/>
          <ac:spMkLst>
            <pc:docMk/>
            <pc:sldMk cId="3573669591" sldId="291"/>
            <ac:spMk id="14" creationId="{F452A527-3631-41ED-858D-3777A7D1496A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41:10.735" v="380"/>
          <ac:spMkLst>
            <pc:docMk/>
            <pc:sldMk cId="3573669591" sldId="291"/>
            <ac:spMk id="18" creationId="{F85B92BC-678C-4E14-97E6-3227DEF86371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41:10.735" v="380"/>
          <ac:spMkLst>
            <pc:docMk/>
            <pc:sldMk cId="3573669591" sldId="291"/>
            <ac:spMk id="20" creationId="{D2644120-A6B9-4D5C-8A60-E2F4CC220E77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41:10.751" v="381"/>
          <ac:spMkLst>
            <pc:docMk/>
            <pc:sldMk cId="3573669591" sldId="291"/>
            <ac:spMk id="22" creationId="{4E4490D0-3672-446A-AC12-B4830333BDDD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41:10.751" v="381"/>
          <ac:spMkLst>
            <pc:docMk/>
            <pc:sldMk cId="3573669591" sldId="291"/>
            <ac:spMk id="23" creationId="{39CB82C2-DF65-4EC1-8280-F201D50F570B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41:10.751" v="381"/>
          <ac:spMkLst>
            <pc:docMk/>
            <pc:sldMk cId="3573669591" sldId="291"/>
            <ac:spMk id="25" creationId="{5AE6C737-FF55-4064-94B7-0B21D2EB6045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41:10.751" v="381"/>
          <ac:spMkLst>
            <pc:docMk/>
            <pc:sldMk cId="3573669591" sldId="291"/>
            <ac:spMk id="27" creationId="{D8218D9F-38B6-4AE0-9051-5434D19A5277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41:10.751" v="381"/>
          <ac:spMkLst>
            <pc:docMk/>
            <pc:sldMk cId="3573669591" sldId="291"/>
            <ac:spMk id="28" creationId="{2D3DCA99-84AF-487A-BF72-91C5FA6B0B70}"/>
          </ac:spMkLst>
        </pc:spChg>
        <pc:picChg chg="mod">
          <ac:chgData name="Manuela Matos Correia de Souza" userId="S::mmcs@cin.ufpe.br::c645c9ff-4d5e-4c55-a7d9-aead81e36954" providerId="AD" clId="Web-{B59279B6-02BF-44EC-A990-C67C0E09E146}" dt="2023-11-22T14:42:54.257" v="395" actId="1076"/>
          <ac:picMkLst>
            <pc:docMk/>
            <pc:sldMk cId="3573669591" sldId="291"/>
            <ac:picMk id="3" creationId="{908AF620-4E19-790B-D67F-EC513F975EAC}"/>
          </ac:picMkLst>
        </pc:picChg>
        <pc:cxnChg chg="add del">
          <ac:chgData name="Manuela Matos Correia de Souza" userId="S::mmcs@cin.ufpe.br::c645c9ff-4d5e-4c55-a7d9-aead81e36954" providerId="AD" clId="Web-{B59279B6-02BF-44EC-A990-C67C0E09E146}" dt="2023-11-22T14:41:10.735" v="380"/>
          <ac:cxnSpMkLst>
            <pc:docMk/>
            <pc:sldMk cId="3573669591" sldId="291"/>
            <ac:cxnSpMk id="12" creationId="{F5486A9D-1265-4B57-91E6-68E666B978BC}"/>
          </ac:cxnSpMkLst>
        </pc:cxnChg>
        <pc:cxnChg chg="add del">
          <ac:chgData name="Manuela Matos Correia de Souza" userId="S::mmcs@cin.ufpe.br::c645c9ff-4d5e-4c55-a7d9-aead81e36954" providerId="AD" clId="Web-{B59279B6-02BF-44EC-A990-C67C0E09E146}" dt="2023-11-22T14:41:10.735" v="380"/>
          <ac:cxnSpMkLst>
            <pc:docMk/>
            <pc:sldMk cId="3573669591" sldId="291"/>
            <ac:cxnSpMk id="16" creationId="{D28A9C89-B313-458F-9C85-515930A51A93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41:10.751" v="381"/>
          <ac:cxnSpMkLst>
            <pc:docMk/>
            <pc:sldMk cId="3573669591" sldId="291"/>
            <ac:cxnSpMk id="24" creationId="{7E1D4427-852B-4B37-8E76-0E9F1810BA2A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41:10.751" v="381"/>
          <ac:cxnSpMkLst>
            <pc:docMk/>
            <pc:sldMk cId="3573669591" sldId="291"/>
            <ac:cxnSpMk id="26" creationId="{6B5B1DD8-6224-4137-8621-32982B00F9FC}"/>
          </ac:cxnSpMkLst>
        </pc:cxnChg>
      </pc:sldChg>
      <pc:sldChg chg="addSp delSp modSp mod setBg">
        <pc:chgData name="Manuela Matos Correia de Souza" userId="S::mmcs@cin.ufpe.br::c645c9ff-4d5e-4c55-a7d9-aead81e36954" providerId="AD" clId="Web-{B59279B6-02BF-44EC-A990-C67C0E09E146}" dt="2023-11-22T14:43:16.243" v="397" actId="1076"/>
        <pc:sldMkLst>
          <pc:docMk/>
          <pc:sldMk cId="3481795255" sldId="293"/>
        </pc:sldMkLst>
        <pc:spChg chg="mod">
          <ac:chgData name="Manuela Matos Correia de Souza" userId="S::mmcs@cin.ufpe.br::c645c9ff-4d5e-4c55-a7d9-aead81e36954" providerId="AD" clId="Web-{B59279B6-02BF-44EC-A990-C67C0E09E146}" dt="2023-11-22T14:43:16.243" v="397" actId="1076"/>
          <ac:spMkLst>
            <pc:docMk/>
            <pc:sldMk cId="3481795255" sldId="293"/>
            <ac:spMk id="3" creationId="{0A234FB3-D502-478D-5518-12718936BEBE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28:51.878" v="348"/>
          <ac:spMkLst>
            <pc:docMk/>
            <pc:sldMk cId="3481795255" sldId="293"/>
            <ac:spMk id="9" creationId="{4E4490D0-3672-446A-AC12-B4830333BDDD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28:51.878" v="348"/>
          <ac:spMkLst>
            <pc:docMk/>
            <pc:sldMk cId="3481795255" sldId="293"/>
            <ac:spMk id="11" creationId="{39CB82C2-DF65-4EC1-8280-F201D50F570B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28:51.878" v="348"/>
          <ac:spMkLst>
            <pc:docMk/>
            <pc:sldMk cId="3481795255" sldId="293"/>
            <ac:spMk id="15" creationId="{C4AAA502-5435-489E-9538-3A40E6C71461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28:51.878" v="348"/>
          <ac:spMkLst>
            <pc:docMk/>
            <pc:sldMk cId="3481795255" sldId="293"/>
            <ac:spMk id="19" creationId="{DE42378B-2E28-4810-8421-7A473A40E376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28:51.878" v="348"/>
          <ac:spMkLst>
            <pc:docMk/>
            <pc:sldMk cId="3481795255" sldId="293"/>
            <ac:spMk id="21" creationId="{0D91DD17-237F-4811-BC0E-128EB1BD7CFE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8:51.893" v="349"/>
          <ac:spMkLst>
            <pc:docMk/>
            <pc:sldMk cId="3481795255" sldId="293"/>
            <ac:spMk id="23" creationId="{25C8D2C1-DA83-420D-9635-D52CE066B5DA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8:51.893" v="349"/>
          <ac:spMkLst>
            <pc:docMk/>
            <pc:sldMk cId="3481795255" sldId="293"/>
            <ac:spMk id="24" creationId="{434F74C9-6A0B-409E-AD1C-45B58BE91BB8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8:51.893" v="349"/>
          <ac:spMkLst>
            <pc:docMk/>
            <pc:sldMk cId="3481795255" sldId="293"/>
            <ac:spMk id="26" creationId="{F452A527-3631-41ED-858D-3777A7D1496A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8:51.893" v="349"/>
          <ac:spMkLst>
            <pc:docMk/>
            <pc:sldMk cId="3481795255" sldId="293"/>
            <ac:spMk id="28" creationId="{F85B92BC-678C-4E14-97E6-3227DEF86371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28:51.893" v="349"/>
          <ac:spMkLst>
            <pc:docMk/>
            <pc:sldMk cId="3481795255" sldId="293"/>
            <ac:spMk id="29" creationId="{D2644120-A6B9-4D5C-8A60-E2F4CC220E77}"/>
          </ac:spMkLst>
        </pc:spChg>
        <pc:picChg chg="mod modCrop">
          <ac:chgData name="Manuela Matos Correia de Souza" userId="S::mmcs@cin.ufpe.br::c645c9ff-4d5e-4c55-a7d9-aead81e36954" providerId="AD" clId="Web-{B59279B6-02BF-44EC-A990-C67C0E09E146}" dt="2023-11-22T14:29:33.552" v="361"/>
          <ac:picMkLst>
            <pc:docMk/>
            <pc:sldMk cId="3481795255" sldId="293"/>
            <ac:picMk id="4" creationId="{AC70B876-A56F-A94A-D9AB-FB20791E5453}"/>
          </ac:picMkLst>
        </pc:picChg>
        <pc:cxnChg chg="add del">
          <ac:chgData name="Manuela Matos Correia de Souza" userId="S::mmcs@cin.ufpe.br::c645c9ff-4d5e-4c55-a7d9-aead81e36954" providerId="AD" clId="Web-{B59279B6-02BF-44EC-A990-C67C0E09E146}" dt="2023-11-22T14:28:51.878" v="348"/>
          <ac:cxnSpMkLst>
            <pc:docMk/>
            <pc:sldMk cId="3481795255" sldId="293"/>
            <ac:cxnSpMk id="13" creationId="{7E1D4427-852B-4B37-8E76-0E9F1810BA2A}"/>
          </ac:cxnSpMkLst>
        </pc:cxnChg>
        <pc:cxnChg chg="add del">
          <ac:chgData name="Manuela Matos Correia de Souza" userId="S::mmcs@cin.ufpe.br::c645c9ff-4d5e-4c55-a7d9-aead81e36954" providerId="AD" clId="Web-{B59279B6-02BF-44EC-A990-C67C0E09E146}" dt="2023-11-22T14:28:51.878" v="348"/>
          <ac:cxnSpMkLst>
            <pc:docMk/>
            <pc:sldMk cId="3481795255" sldId="293"/>
            <ac:cxnSpMk id="17" creationId="{C9AC0290-4702-4519-B0F4-C2A46880997B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28:51.893" v="349"/>
          <ac:cxnSpMkLst>
            <pc:docMk/>
            <pc:sldMk cId="3481795255" sldId="293"/>
            <ac:cxnSpMk id="25" creationId="{F5486A9D-1265-4B57-91E6-68E666B978BC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28:51.893" v="349"/>
          <ac:cxnSpMkLst>
            <pc:docMk/>
            <pc:sldMk cId="3481795255" sldId="293"/>
            <ac:cxnSpMk id="27" creationId="{D28A9C89-B313-458F-9C85-515930A51A93}"/>
          </ac:cxnSpMkLst>
        </pc:cxnChg>
      </pc:sldChg>
      <pc:sldChg chg="delSp modSp">
        <pc:chgData name="Manuela Matos Correia de Souza" userId="S::mmcs@cin.ufpe.br::c645c9ff-4d5e-4c55-a7d9-aead81e36954" providerId="AD" clId="Web-{B59279B6-02BF-44EC-A990-C67C0E09E146}" dt="2023-11-22T14:50:54.803" v="430" actId="1076"/>
        <pc:sldMkLst>
          <pc:docMk/>
          <pc:sldMk cId="794595079" sldId="294"/>
        </pc:sldMkLst>
        <pc:spChg chg="mod">
          <ac:chgData name="Manuela Matos Correia de Souza" userId="S::mmcs@cin.ufpe.br::c645c9ff-4d5e-4c55-a7d9-aead81e36954" providerId="AD" clId="Web-{B59279B6-02BF-44EC-A990-C67C0E09E146}" dt="2023-11-22T14:50:54.803" v="430" actId="1076"/>
          <ac:spMkLst>
            <pc:docMk/>
            <pc:sldMk cId="794595079" sldId="294"/>
            <ac:spMk id="2" creationId="{9B63C20D-30B1-786F-999C-B755C373B08F}"/>
          </ac:spMkLst>
        </pc:spChg>
        <pc:spChg chg="del">
          <ac:chgData name="Manuela Matos Correia de Souza" userId="S::mmcs@cin.ufpe.br::c645c9ff-4d5e-4c55-a7d9-aead81e36954" providerId="AD" clId="Web-{B59279B6-02BF-44EC-A990-C67C0E09E146}" dt="2023-11-22T14:49:34.516" v="415"/>
          <ac:spMkLst>
            <pc:docMk/>
            <pc:sldMk cId="794595079" sldId="294"/>
            <ac:spMk id="8" creationId="{739A3611-394C-B03E-F6DF-83A21363341B}"/>
          </ac:spMkLst>
        </pc:spChg>
      </pc:sldChg>
      <pc:sldChg chg="addSp modSp mod setBg">
        <pc:chgData name="Manuela Matos Correia de Souza" userId="S::mmcs@cin.ufpe.br::c645c9ff-4d5e-4c55-a7d9-aead81e36954" providerId="AD" clId="Web-{B59279B6-02BF-44EC-A990-C67C0E09E146}" dt="2023-11-22T14:52:05.104" v="443"/>
        <pc:sldMkLst>
          <pc:docMk/>
          <pc:sldMk cId="2474670874" sldId="297"/>
        </pc:sldMkLst>
        <pc:spChg chg="mo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2" creationId="{A70AA554-79F9-E5B9-0A9B-ABCBA02C9EAF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11" creationId="{BB2B8762-61F0-4F1B-9364-D633EE9D6AF5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13" creationId="{E97675C8-1328-460C-9EBF-6B446B67EAD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17" creationId="{C6417104-D4C1-4710-9982-2154A7F48492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19" creationId="{626F1402-2DEC-4071-84AF-350C7BF00D43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23" creationId="{DA52A394-10F4-4AA5-90E4-634D1E919DBA}"/>
          </ac:spMkLst>
        </pc:spChg>
        <pc:spChg chg="add">
          <ac:chgData name="Manuela Matos Correia de Souza" userId="S::mmcs@cin.ufpe.br::c645c9ff-4d5e-4c55-a7d9-aead81e36954" providerId="AD" clId="Web-{B59279B6-02BF-44EC-A990-C67C0E09E146}" dt="2023-11-22T14:52:05.104" v="443"/>
          <ac:spMkLst>
            <pc:docMk/>
            <pc:sldMk cId="2474670874" sldId="297"/>
            <ac:spMk id="25" creationId="{07BDDC51-8BB2-42BE-8EA8-39B3E9AC1EF6}"/>
          </ac:spMkLst>
        </pc:spChg>
        <pc:picChg chg="mod ord">
          <ac:chgData name="Manuela Matos Correia de Souza" userId="S::mmcs@cin.ufpe.br::c645c9ff-4d5e-4c55-a7d9-aead81e36954" providerId="AD" clId="Web-{B59279B6-02BF-44EC-A990-C67C0E09E146}" dt="2023-11-22T14:52:05.104" v="443"/>
          <ac:picMkLst>
            <pc:docMk/>
            <pc:sldMk cId="2474670874" sldId="297"/>
            <ac:picMk id="4" creationId="{7F098027-5460-D572-DBA5-D907DD4A51D1}"/>
          </ac:picMkLst>
        </pc:picChg>
        <pc:picChg chg="mod">
          <ac:chgData name="Manuela Matos Correia de Souza" userId="S::mmcs@cin.ufpe.br::c645c9ff-4d5e-4c55-a7d9-aead81e36954" providerId="AD" clId="Web-{B59279B6-02BF-44EC-A990-C67C0E09E146}" dt="2023-11-22T14:52:05.104" v="443"/>
          <ac:picMkLst>
            <pc:docMk/>
            <pc:sldMk cId="2474670874" sldId="297"/>
            <ac:picMk id="6" creationId="{CB60FC45-0541-F2FE-FDAF-08206D94CE46}"/>
          </ac:picMkLst>
        </pc:picChg>
        <pc:cxnChg chg="add">
          <ac:chgData name="Manuela Matos Correia de Souza" userId="S::mmcs@cin.ufpe.br::c645c9ff-4d5e-4c55-a7d9-aead81e36954" providerId="AD" clId="Web-{B59279B6-02BF-44EC-A990-C67C0E09E146}" dt="2023-11-22T14:52:05.104" v="443"/>
          <ac:cxnSpMkLst>
            <pc:docMk/>
            <pc:sldMk cId="2474670874" sldId="297"/>
            <ac:cxnSpMk id="15" creationId="{514EE78B-AF71-4195-A01B-F1165D9233BF}"/>
          </ac:cxnSpMkLst>
        </pc:cxnChg>
        <pc:cxnChg chg="add">
          <ac:chgData name="Manuela Matos Correia de Souza" userId="S::mmcs@cin.ufpe.br::c645c9ff-4d5e-4c55-a7d9-aead81e36954" providerId="AD" clId="Web-{B59279B6-02BF-44EC-A990-C67C0E09E146}" dt="2023-11-22T14:52:05.104" v="443"/>
          <ac:cxnSpMkLst>
            <pc:docMk/>
            <pc:sldMk cId="2474670874" sldId="297"/>
            <ac:cxnSpMk id="21" creationId="{04733B62-1719-4677-A612-CA0AC0AD7482}"/>
          </ac:cxnSpMkLst>
        </pc:cxnChg>
      </pc:sldChg>
      <pc:sldChg chg="addSp delSp modSp new del">
        <pc:chgData name="Manuela Matos Correia de Souza" userId="S::mmcs@cin.ufpe.br::c645c9ff-4d5e-4c55-a7d9-aead81e36954" providerId="AD" clId="Web-{B59279B6-02BF-44EC-A990-C67C0E09E146}" dt="2023-11-22T14:55:34.367" v="465"/>
        <pc:sldMkLst>
          <pc:docMk/>
          <pc:sldMk cId="1516229497" sldId="300"/>
        </pc:sldMkLst>
        <pc:spChg chg="mod">
          <ac:chgData name="Manuela Matos Correia de Souza" userId="S::mmcs@cin.ufpe.br::c645c9ff-4d5e-4c55-a7d9-aead81e36954" providerId="AD" clId="Web-{B59279B6-02BF-44EC-A990-C67C0E09E146}" dt="2023-11-22T14:55:30.054" v="463" actId="20577"/>
          <ac:spMkLst>
            <pc:docMk/>
            <pc:sldMk cId="1516229497" sldId="300"/>
            <ac:spMk id="2" creationId="{2B21ABA7-8EA5-8A9A-681D-EF549947A255}"/>
          </ac:spMkLst>
        </pc:spChg>
        <pc:spChg chg="add del">
          <ac:chgData name="Manuela Matos Correia de Souza" userId="S::mmcs@cin.ufpe.br::c645c9ff-4d5e-4c55-a7d9-aead81e36954" providerId="AD" clId="Web-{B59279B6-02BF-44EC-A990-C67C0E09E146}" dt="2023-11-22T14:55:28.663" v="461"/>
          <ac:spMkLst>
            <pc:docMk/>
            <pc:sldMk cId="1516229497" sldId="300"/>
            <ac:spMk id="3" creationId="{A343D8D9-C13E-AADC-B09E-DA03EB3386BF}"/>
          </ac:spMkLst>
        </pc:spChg>
      </pc:sldChg>
      <pc:sldMasterChg chg="add del addSldLayout delSldLayout">
        <pc:chgData name="Manuela Matos Correia de Souza" userId="S::mmcs@cin.ufpe.br::c645c9ff-4d5e-4c55-a7d9-aead81e36954" providerId="AD" clId="Web-{B59279B6-02BF-44EC-A990-C67C0E09E146}" dt="2023-11-22T13:16:56.520" v="2"/>
        <pc:sldMasterMkLst>
          <pc:docMk/>
          <pc:sldMasterMk cId="2675746937" sldId="2147483648"/>
        </pc:sldMasterMkLst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877683876" sldId="2147483649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314005268" sldId="2147483650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3781375764" sldId="2147483651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2124613824" sldId="2147483652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3694421058" sldId="2147483653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3108533492" sldId="2147483654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578281579" sldId="2147483655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2217836567" sldId="2147483656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2245566346" sldId="2147483657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746588027" sldId="2147483658"/>
          </pc:sldLayoutMkLst>
        </pc:sldLayoutChg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replId addSldLayout delSldLayout">
        <pc:chgData name="Manuela Matos Correia de Souza" userId="S::mmcs@cin.ufpe.br::c645c9ff-4d5e-4c55-a7d9-aead81e36954" providerId="AD" clId="Web-{B59279B6-02BF-44EC-A990-C67C0E09E146}" dt="2023-11-22T13:16:56.520" v="2"/>
        <pc:sldMasterMkLst>
          <pc:docMk/>
          <pc:sldMasterMk cId="1575229014" sldId="2147483660"/>
        </pc:sldMasterMkLst>
        <pc:sldLayoutChg chg="add del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4185179339" sldId="2147483661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2624401225" sldId="2147483662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4085320214" sldId="2147483663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3648114082" sldId="2147483664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3586627504" sldId="2147483665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2039800536" sldId="2147483666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239812522" sldId="2147483667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276695259" sldId="2147483668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128151291" sldId="2147483669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1781993268" sldId="2147483670"/>
          </pc:sldLayoutMkLst>
        </pc:sldLayoutChg>
        <pc:sldLayoutChg chg="add del replId">
          <pc:chgData name="Manuela Matos Correia de Souza" userId="S::mmcs@cin.ufpe.br::c645c9ff-4d5e-4c55-a7d9-aead81e36954" providerId="AD" clId="Web-{B59279B6-02BF-44EC-A990-C67C0E09E146}" dt="2023-11-22T13:16:56.520" v="2"/>
          <pc:sldLayoutMkLst>
            <pc:docMk/>
            <pc:sldMasterMk cId="1575229014" sldId="2147483660"/>
            <pc:sldLayoutMk cId="1459530650" sldId="2147483671"/>
          </pc:sldLayoutMkLst>
        </pc:sldLayoutChg>
      </pc:sldMasterChg>
    </pc:docChg>
  </pc:docChgLst>
  <pc:docChgLst>
    <pc:chgData name="Manuela Matos Correia de Souza" userId="S::mmcs@cin.ufpe.br::c645c9ff-4d5e-4c55-a7d9-aead81e36954" providerId="AD" clId="Web-{F62E69FD-6036-427D-B2BA-6432D47079F1}"/>
    <pc:docChg chg="modSld">
      <pc:chgData name="Manuela Matos Correia de Souza" userId="S::mmcs@cin.ufpe.br::c645c9ff-4d5e-4c55-a7d9-aead81e36954" providerId="AD" clId="Web-{F62E69FD-6036-427D-B2BA-6432D47079F1}" dt="2023-11-22T15:12:11.282" v="5" actId="20577"/>
      <pc:docMkLst>
        <pc:docMk/>
      </pc:docMkLst>
      <pc:sldChg chg="modSp">
        <pc:chgData name="Manuela Matos Correia de Souza" userId="S::mmcs@cin.ufpe.br::c645c9ff-4d5e-4c55-a7d9-aead81e36954" providerId="AD" clId="Web-{F62E69FD-6036-427D-B2BA-6432D47079F1}" dt="2023-11-22T15:12:11.282" v="5" actId="20577"/>
        <pc:sldMkLst>
          <pc:docMk/>
          <pc:sldMk cId="4286793704" sldId="270"/>
        </pc:sldMkLst>
        <pc:spChg chg="mod">
          <ac:chgData name="Manuela Matos Correia de Souza" userId="S::mmcs@cin.ufpe.br::c645c9ff-4d5e-4c55-a7d9-aead81e36954" providerId="AD" clId="Web-{F62E69FD-6036-427D-B2BA-6432D47079F1}" dt="2023-11-22T15:12:11.282" v="5" actId="20577"/>
          <ac:spMkLst>
            <pc:docMk/>
            <pc:sldMk cId="4286793704" sldId="270"/>
            <ac:spMk id="3" creationId="{916F4F17-767D-FF6A-8748-ECC6CA836555}"/>
          </ac:spMkLst>
        </pc:spChg>
        <pc:picChg chg="mod">
          <ac:chgData name="Manuela Matos Correia de Souza" userId="S::mmcs@cin.ufpe.br::c645c9ff-4d5e-4c55-a7d9-aead81e36954" providerId="AD" clId="Web-{F62E69FD-6036-427D-B2BA-6432D47079F1}" dt="2023-11-22T15:12:04.906" v="4" actId="1076"/>
          <ac:picMkLst>
            <pc:docMk/>
            <pc:sldMk cId="4286793704" sldId="270"/>
            <ac:picMk id="4" creationId="{3D616D10-30BE-94A9-8363-A21A2699DF98}"/>
          </ac:picMkLst>
        </pc:picChg>
      </pc:sldChg>
      <pc:sldChg chg="addSp modSp mod setBg">
        <pc:chgData name="Manuela Matos Correia de Souza" userId="S::mmcs@cin.ufpe.br::c645c9ff-4d5e-4c55-a7d9-aead81e36954" providerId="AD" clId="Web-{F62E69FD-6036-427D-B2BA-6432D47079F1}" dt="2023-11-22T15:11:44.922" v="2"/>
        <pc:sldMkLst>
          <pc:docMk/>
          <pc:sldMk cId="3333230986" sldId="295"/>
        </pc:sldMkLst>
        <pc:spChg chg="mod">
          <ac:chgData name="Manuela Matos Correia de Souza" userId="S::mmcs@cin.ufpe.br::c645c9ff-4d5e-4c55-a7d9-aead81e36954" providerId="AD" clId="Web-{F62E69FD-6036-427D-B2BA-6432D47079F1}" dt="2023-11-22T15:11:44.922" v="2"/>
          <ac:spMkLst>
            <pc:docMk/>
            <pc:sldMk cId="3333230986" sldId="295"/>
            <ac:spMk id="2" creationId="{DCC8AD8B-C335-FB9C-01C3-47C6FC9E949C}"/>
          </ac:spMkLst>
        </pc:spChg>
        <pc:spChg chg="add">
          <ac:chgData name="Manuela Matos Correia de Souza" userId="S::mmcs@cin.ufpe.br::c645c9ff-4d5e-4c55-a7d9-aead81e36954" providerId="AD" clId="Web-{F62E69FD-6036-427D-B2BA-6432D47079F1}" dt="2023-11-22T15:11:44.922" v="2"/>
          <ac:spMkLst>
            <pc:docMk/>
            <pc:sldMk cId="3333230986" sldId="295"/>
            <ac:spMk id="9" creationId="{25C8D2C1-DA83-420D-9635-D52CE066B5DA}"/>
          </ac:spMkLst>
        </pc:spChg>
        <pc:spChg chg="add">
          <ac:chgData name="Manuela Matos Correia de Souza" userId="S::mmcs@cin.ufpe.br::c645c9ff-4d5e-4c55-a7d9-aead81e36954" providerId="AD" clId="Web-{F62E69FD-6036-427D-B2BA-6432D47079F1}" dt="2023-11-22T15:11:44.922" v="2"/>
          <ac:spMkLst>
            <pc:docMk/>
            <pc:sldMk cId="3333230986" sldId="295"/>
            <ac:spMk id="11" creationId="{434F74C9-6A0B-409E-AD1C-45B58BE91BB8}"/>
          </ac:spMkLst>
        </pc:spChg>
        <pc:spChg chg="add">
          <ac:chgData name="Manuela Matos Correia de Souza" userId="S::mmcs@cin.ufpe.br::c645c9ff-4d5e-4c55-a7d9-aead81e36954" providerId="AD" clId="Web-{F62E69FD-6036-427D-B2BA-6432D47079F1}" dt="2023-11-22T15:11:44.922" v="2"/>
          <ac:spMkLst>
            <pc:docMk/>
            <pc:sldMk cId="3333230986" sldId="295"/>
            <ac:spMk id="15" creationId="{90AA6468-80AC-4DDF-9CFB-C7A9507E203F}"/>
          </ac:spMkLst>
        </pc:spChg>
        <pc:spChg chg="add">
          <ac:chgData name="Manuela Matos Correia de Souza" userId="S::mmcs@cin.ufpe.br::c645c9ff-4d5e-4c55-a7d9-aead81e36954" providerId="AD" clId="Web-{F62E69FD-6036-427D-B2BA-6432D47079F1}" dt="2023-11-22T15:11:44.922" v="2"/>
          <ac:spMkLst>
            <pc:docMk/>
            <pc:sldMk cId="3333230986" sldId="295"/>
            <ac:spMk id="17" creationId="{4AB900CC-5074-4746-A1A4-AF640455BD43}"/>
          </ac:spMkLst>
        </pc:spChg>
        <pc:picChg chg="mod">
          <ac:chgData name="Manuela Matos Correia de Souza" userId="S::mmcs@cin.ufpe.br::c645c9ff-4d5e-4c55-a7d9-aead81e36954" providerId="AD" clId="Web-{F62E69FD-6036-427D-B2BA-6432D47079F1}" dt="2023-11-22T15:11:44.922" v="2"/>
          <ac:picMkLst>
            <pc:docMk/>
            <pc:sldMk cId="3333230986" sldId="295"/>
            <ac:picMk id="4" creationId="{F634B7C0-22D8-39E3-2A94-BB62BAC4FDB3}"/>
          </ac:picMkLst>
        </pc:picChg>
        <pc:cxnChg chg="add">
          <ac:chgData name="Manuela Matos Correia de Souza" userId="S::mmcs@cin.ufpe.br::c645c9ff-4d5e-4c55-a7d9-aead81e36954" providerId="AD" clId="Web-{F62E69FD-6036-427D-B2BA-6432D47079F1}" dt="2023-11-22T15:11:44.922" v="2"/>
          <ac:cxnSpMkLst>
            <pc:docMk/>
            <pc:sldMk cId="3333230986" sldId="295"/>
            <ac:cxnSpMk id="13" creationId="{F5486A9D-1265-4B57-91E6-68E666B978BC}"/>
          </ac:cxnSpMkLst>
        </pc:cxnChg>
      </pc:sldChg>
    </pc:docChg>
  </pc:docChgLst>
  <pc:docChgLst>
    <pc:chgData name="Lucas Parreira de Abreu Pereira" userId="S::lpap@cin.ufpe.br::6da5bf9d-00bb-4b42-9462-6a4d1041b65c" providerId="AD" clId="Web-{47A1A629-E522-4766-8CF6-15860A9B4D2A}"/>
    <pc:docChg chg="mod addSld delSld modSld sldOrd">
      <pc:chgData name="Lucas Parreira de Abreu Pereira" userId="S::lpap@cin.ufpe.br::6da5bf9d-00bb-4b42-9462-6a4d1041b65c" providerId="AD" clId="Web-{47A1A629-E522-4766-8CF6-15860A9B4D2A}" dt="2023-11-23T17:42:44.371" v="1656"/>
      <pc:docMkLst>
        <pc:docMk/>
      </pc:docMkLst>
      <pc:sldChg chg="addCm">
        <pc:chgData name="Lucas Parreira de Abreu Pereira" userId="S::lpap@cin.ufpe.br::6da5bf9d-00bb-4b42-9462-6a4d1041b65c" providerId="AD" clId="Web-{47A1A629-E522-4766-8CF6-15860A9B4D2A}" dt="2023-11-23T17:04:24.511" v="1267"/>
        <pc:sldMkLst>
          <pc:docMk/>
          <pc:sldMk cId="2580077059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7:04:24.511" v="1267"/>
              <pc2:cmMkLst xmlns:pc2="http://schemas.microsoft.com/office/powerpoint/2019/9/main/command">
                <pc:docMk/>
                <pc:sldMk cId="2580077059" sldId="256"/>
                <pc2:cmMk id="{7A6FCAD3-EF7A-424C-95BC-1F60DAA21743}"/>
              </pc2:cmMkLst>
            </pc226:cmChg>
          </p:ext>
        </pc:extLst>
      </pc:sldChg>
      <pc:sldChg chg="addCm">
        <pc:chgData name="Lucas Parreira de Abreu Pereira" userId="S::lpap@cin.ufpe.br::6da5bf9d-00bb-4b42-9462-6a4d1041b65c" providerId="AD" clId="Web-{47A1A629-E522-4766-8CF6-15860A9B4D2A}" dt="2023-11-23T17:04:52.418" v="1268"/>
        <pc:sldMkLst>
          <pc:docMk/>
          <pc:sldMk cId="1189346821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7:04:52.418" v="1268"/>
              <pc2:cmMkLst xmlns:pc2="http://schemas.microsoft.com/office/powerpoint/2019/9/main/command">
                <pc:docMk/>
                <pc:sldMk cId="1189346821" sldId="261"/>
                <pc2:cmMk id="{08D39169-167D-45FB-A9F3-B90F80D90835}"/>
              </pc2:cmMkLst>
            </pc226:cmChg>
          </p:ext>
        </pc:extLst>
      </pc:sldChg>
      <pc:sldChg chg="addCm modCm">
        <pc:chgData name="Lucas Parreira de Abreu Pereira" userId="S::lpap@cin.ufpe.br::6da5bf9d-00bb-4b42-9462-6a4d1041b65c" providerId="AD" clId="Web-{47A1A629-E522-4766-8CF6-15860A9B4D2A}" dt="2023-11-23T17:16:01.124" v="1270"/>
        <pc:sldMkLst>
          <pc:docMk/>
          <pc:sldMk cId="2247595124" sldId="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as Parreira de Abreu Pereira" userId="S::lpap@cin.ufpe.br::6da5bf9d-00bb-4b42-9462-6a4d1041b65c" providerId="AD" clId="Web-{47A1A629-E522-4766-8CF6-15860A9B4D2A}" dt="2023-11-23T17:16:01.124" v="1270"/>
              <pc2:cmMkLst xmlns:pc2="http://schemas.microsoft.com/office/powerpoint/2019/9/main/command">
                <pc:docMk/>
                <pc:sldMk cId="2247595124" sldId="263"/>
                <pc2:cmMk id="{AACB8F14-C6FC-41CF-82C6-23CE847A814B}"/>
              </pc2:cmMkLst>
            </pc226:cmChg>
          </p:ext>
        </pc:extLst>
      </pc:sldChg>
      <pc:sldChg chg="addCm">
        <pc:chgData name="Lucas Parreira de Abreu Pereira" userId="S::lpap@cin.ufpe.br::6da5bf9d-00bb-4b42-9462-6a4d1041b65c" providerId="AD" clId="Web-{47A1A629-E522-4766-8CF6-15860A9B4D2A}" dt="2023-11-23T17:42:44.371" v="1656"/>
        <pc:sldMkLst>
          <pc:docMk/>
          <pc:sldMk cId="397541296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7:42:44.371" v="1656"/>
              <pc2:cmMkLst xmlns:pc2="http://schemas.microsoft.com/office/powerpoint/2019/9/main/command">
                <pc:docMk/>
                <pc:sldMk cId="397541296" sldId="264"/>
                <pc2:cmMk id="{C17F2177-5964-447E-A7C4-9FDBF59ED5B5}"/>
              </pc2:cmMkLst>
            </pc226:cmChg>
          </p:ext>
        </pc:extLst>
      </pc:sldChg>
      <pc:sldChg chg="addCm">
        <pc:chgData name="Lucas Parreira de Abreu Pereira" userId="S::lpap@cin.ufpe.br::6da5bf9d-00bb-4b42-9462-6a4d1041b65c" providerId="AD" clId="Web-{47A1A629-E522-4766-8CF6-15860A9B4D2A}" dt="2023-11-23T17:41:50.182" v="1655"/>
        <pc:sldMkLst>
          <pc:docMk/>
          <pc:sldMk cId="3062805587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7:41:50.182" v="1655"/>
              <pc2:cmMkLst xmlns:pc2="http://schemas.microsoft.com/office/powerpoint/2019/9/main/command">
                <pc:docMk/>
                <pc:sldMk cId="3062805587" sldId="266"/>
                <pc2:cmMk id="{C0D6EAB2-5309-4F7D-AA9D-878F7834A91E}"/>
              </pc2:cmMkLst>
            </pc226:cmChg>
          </p:ext>
        </pc:extLst>
      </pc:sldChg>
      <pc:sldChg chg="modNotes">
        <pc:chgData name="Lucas Parreira de Abreu Pereira" userId="S::lpap@cin.ufpe.br::6da5bf9d-00bb-4b42-9462-6a4d1041b65c" providerId="AD" clId="Web-{47A1A629-E522-4766-8CF6-15860A9B4D2A}" dt="2023-11-23T17:36:05.719" v="1476"/>
        <pc:sldMkLst>
          <pc:docMk/>
          <pc:sldMk cId="3981814566" sldId="267"/>
        </pc:sldMkLst>
      </pc:sldChg>
      <pc:sldChg chg="modNotes">
        <pc:chgData name="Lucas Parreira de Abreu Pereira" userId="S::lpap@cin.ufpe.br::6da5bf9d-00bb-4b42-9462-6a4d1041b65c" providerId="AD" clId="Web-{47A1A629-E522-4766-8CF6-15860A9B4D2A}" dt="2023-11-23T16:55:04.309" v="1266"/>
        <pc:sldMkLst>
          <pc:docMk/>
          <pc:sldMk cId="4292612635" sldId="277"/>
        </pc:sldMkLst>
      </pc:sldChg>
      <pc:sldChg chg="addAnim delAnim addCm modNotes">
        <pc:chgData name="Lucas Parreira de Abreu Pereira" userId="S::lpap@cin.ufpe.br::6da5bf9d-00bb-4b42-9462-6a4d1041b65c" providerId="AD" clId="Web-{47A1A629-E522-4766-8CF6-15860A9B4D2A}" dt="2023-11-23T16:21:51.817" v="734"/>
        <pc:sldMkLst>
          <pc:docMk/>
          <pc:sldMk cId="3456645457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6:11:48.613" v="180"/>
              <pc2:cmMkLst xmlns:pc2="http://schemas.microsoft.com/office/powerpoint/2019/9/main/command">
                <pc:docMk/>
                <pc:sldMk cId="3456645457" sldId="284"/>
                <pc2:cmMk id="{C1C44D61-216C-49CD-A70A-7C3271F30AF1}"/>
              </pc2:cmMkLst>
            </pc226:cmChg>
          </p:ext>
        </pc:extLst>
      </pc:sldChg>
      <pc:sldChg chg="addSp delSp modSp addCm">
        <pc:chgData name="Lucas Parreira de Abreu Pereira" userId="S::lpap@cin.ufpe.br::6da5bf9d-00bb-4b42-9462-6a4d1041b65c" providerId="AD" clId="Web-{47A1A629-E522-4766-8CF6-15860A9B4D2A}" dt="2023-11-23T16:13:43.726" v="185"/>
        <pc:sldMkLst>
          <pc:docMk/>
          <pc:sldMk cId="1295084465" sldId="287"/>
        </pc:sldMkLst>
        <pc:spChg chg="add mod">
          <ac:chgData name="Lucas Parreira de Abreu Pereira" userId="S::lpap@cin.ufpe.br::6da5bf9d-00bb-4b42-9462-6a4d1041b65c" providerId="AD" clId="Web-{47A1A629-E522-4766-8CF6-15860A9B4D2A}" dt="2023-11-23T16:05:36.150" v="25" actId="14100"/>
          <ac:spMkLst>
            <pc:docMk/>
            <pc:sldMk cId="1295084465" sldId="287"/>
            <ac:spMk id="3" creationId="{A4C8E8A6-CD91-9A6E-9222-D18B13DA207D}"/>
          </ac:spMkLst>
        </pc:spChg>
        <pc:spChg chg="add mod">
          <ac:chgData name="Lucas Parreira de Abreu Pereira" userId="S::lpap@cin.ufpe.br::6da5bf9d-00bb-4b42-9462-6a4d1041b65c" providerId="AD" clId="Web-{47A1A629-E522-4766-8CF6-15860A9B4D2A}" dt="2023-11-23T16:04:25.476" v="13" actId="14100"/>
          <ac:spMkLst>
            <pc:docMk/>
            <pc:sldMk cId="1295084465" sldId="287"/>
            <ac:spMk id="6" creationId="{0946171C-3EFD-BE67-71E2-1289F1A59E41}"/>
          </ac:spMkLst>
        </pc:spChg>
        <pc:spChg chg="mod">
          <ac:chgData name="Lucas Parreira de Abreu Pereira" userId="S::lpap@cin.ufpe.br::6da5bf9d-00bb-4b42-9462-6a4d1041b65c" providerId="AD" clId="Web-{47A1A629-E522-4766-8CF6-15860A9B4D2A}" dt="2023-11-23T16:08:26.983" v="29" actId="20577"/>
          <ac:spMkLst>
            <pc:docMk/>
            <pc:sldMk cId="1295084465" sldId="287"/>
            <ac:spMk id="7" creationId="{1A5751AA-C72E-7A72-5825-8E24ACD3157F}"/>
          </ac:spMkLst>
        </pc:spChg>
        <pc:spChg chg="add mod">
          <ac:chgData name="Lucas Parreira de Abreu Pereira" userId="S::lpap@cin.ufpe.br::6da5bf9d-00bb-4b42-9462-6a4d1041b65c" providerId="AD" clId="Web-{47A1A629-E522-4766-8CF6-15860A9B4D2A}" dt="2023-11-23T16:04:43.305" v="17" actId="14100"/>
          <ac:spMkLst>
            <pc:docMk/>
            <pc:sldMk cId="1295084465" sldId="287"/>
            <ac:spMk id="10" creationId="{C3402519-04A0-797D-5AEB-FA1ACBE99507}"/>
          </ac:spMkLst>
        </pc:spChg>
        <pc:spChg chg="add mod">
          <ac:chgData name="Lucas Parreira de Abreu Pereira" userId="S::lpap@cin.ufpe.br::6da5bf9d-00bb-4b42-9462-6a4d1041b65c" providerId="AD" clId="Web-{47A1A629-E522-4766-8CF6-15860A9B4D2A}" dt="2023-11-23T16:05:24.041" v="23" actId="14100"/>
          <ac:spMkLst>
            <pc:docMk/>
            <pc:sldMk cId="1295084465" sldId="287"/>
            <ac:spMk id="12" creationId="{399AF4F3-9338-DE7C-4822-FD88CECC9E85}"/>
          </ac:spMkLst>
        </pc:spChg>
        <pc:spChg chg="add del mod">
          <ac:chgData name="Lucas Parreira de Abreu Pereira" userId="S::lpap@cin.ufpe.br::6da5bf9d-00bb-4b42-9462-6a4d1041b65c" providerId="AD" clId="Web-{47A1A629-E522-4766-8CF6-15860A9B4D2A}" dt="2023-11-23T16:13:43.726" v="185"/>
          <ac:spMkLst>
            <pc:docMk/>
            <pc:sldMk cId="1295084465" sldId="287"/>
            <ac:spMk id="14" creationId="{19C565D2-B1A3-AA36-24CF-E9F8F484236E}"/>
          </ac:spMkLst>
        </pc:spChg>
        <pc:grpChg chg="add mod">
          <ac:chgData name="Lucas Parreira de Abreu Pereira" userId="S::lpap@cin.ufpe.br::6da5bf9d-00bb-4b42-9462-6a4d1041b65c" providerId="AD" clId="Web-{47A1A629-E522-4766-8CF6-15860A9B4D2A}" dt="2023-11-23T16:09:37.985" v="40" actId="1076"/>
          <ac:grpSpMkLst>
            <pc:docMk/>
            <pc:sldMk cId="1295084465" sldId="287"/>
            <ac:grpSpMk id="13" creationId="{6801AEC1-6444-E993-8606-3FECA6E336CE}"/>
          </ac:grpSpMkLst>
        </pc:grpChg>
        <pc:picChg chg="mod">
          <ac:chgData name="Lucas Parreira de Abreu Pereira" userId="S::lpap@cin.ufpe.br::6da5bf9d-00bb-4b42-9462-6a4d1041b65c" providerId="AD" clId="Web-{47A1A629-E522-4766-8CF6-15860A9B4D2A}" dt="2023-11-23T16:09:12.609" v="38" actId="14100"/>
          <ac:picMkLst>
            <pc:docMk/>
            <pc:sldMk cId="1295084465" sldId="287"/>
            <ac:picMk id="4" creationId="{8991FAB3-1F26-4837-4DC6-473694B9B3A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ucas Parreira de Abreu Pereira" userId="S::lpap@cin.ufpe.br::6da5bf9d-00bb-4b42-9462-6a4d1041b65c" providerId="AD" clId="Web-{47A1A629-E522-4766-8CF6-15860A9B4D2A}" dt="2023-11-23T16:08:35.139" v="31"/>
              <pc2:cmMkLst xmlns:pc2="http://schemas.microsoft.com/office/powerpoint/2019/9/main/command">
                <pc:docMk/>
                <pc:sldMk cId="1295084465" sldId="287"/>
                <pc2:cmMk id="{9C78A38B-7A49-4205-9C86-87454B286A3A}"/>
              </pc2:cmMkLst>
            </pc226:cmChg>
          </p:ext>
        </pc:extLst>
      </pc:sldChg>
      <pc:sldChg chg="modNotes">
        <pc:chgData name="Lucas Parreira de Abreu Pereira" userId="S::lpap@cin.ufpe.br::6da5bf9d-00bb-4b42-9462-6a4d1041b65c" providerId="AD" clId="Web-{47A1A629-E522-4766-8CF6-15860A9B4D2A}" dt="2023-11-23T17:32:35.198" v="1364"/>
        <pc:sldMkLst>
          <pc:docMk/>
          <pc:sldMk cId="66822523" sldId="289"/>
        </pc:sldMkLst>
      </pc:sldChg>
      <pc:sldChg chg="modNotes">
        <pc:chgData name="Lucas Parreira de Abreu Pereira" userId="S::lpap@cin.ufpe.br::6da5bf9d-00bb-4b42-9462-6a4d1041b65c" providerId="AD" clId="Web-{47A1A629-E522-4766-8CF6-15860A9B4D2A}" dt="2023-11-23T17:39:15.021" v="1524"/>
        <pc:sldMkLst>
          <pc:docMk/>
          <pc:sldMk cId="794595079" sldId="294"/>
        </pc:sldMkLst>
      </pc:sldChg>
      <pc:sldChg chg="modNotes">
        <pc:chgData name="Lucas Parreira de Abreu Pereira" userId="S::lpap@cin.ufpe.br::6da5bf9d-00bb-4b42-9462-6a4d1041b65c" providerId="AD" clId="Web-{47A1A629-E522-4766-8CF6-15860A9B4D2A}" dt="2023-11-23T17:33:35.231" v="1465"/>
        <pc:sldMkLst>
          <pc:docMk/>
          <pc:sldMk cId="684720740" sldId="296"/>
        </pc:sldMkLst>
      </pc:sldChg>
      <pc:sldChg chg="modSp modNotes">
        <pc:chgData name="Lucas Parreira de Abreu Pereira" userId="S::lpap@cin.ufpe.br::6da5bf9d-00bb-4b42-9462-6a4d1041b65c" providerId="AD" clId="Web-{47A1A629-E522-4766-8CF6-15860A9B4D2A}" dt="2023-11-23T17:41:03.680" v="1654"/>
        <pc:sldMkLst>
          <pc:docMk/>
          <pc:sldMk cId="2474670874" sldId="297"/>
        </pc:sldMkLst>
        <pc:picChg chg="mod">
          <ac:chgData name="Lucas Parreira de Abreu Pereira" userId="S::lpap@cin.ufpe.br::6da5bf9d-00bb-4b42-9462-6a4d1041b65c" providerId="AD" clId="Web-{47A1A629-E522-4766-8CF6-15860A9B4D2A}" dt="2023-11-23T17:39:44.709" v="1527" actId="14100"/>
          <ac:picMkLst>
            <pc:docMk/>
            <pc:sldMk cId="2474670874" sldId="297"/>
            <ac:picMk id="6" creationId="{CB60FC45-0541-F2FE-FDAF-08206D94CE46}"/>
          </ac:picMkLst>
        </pc:picChg>
      </pc:sldChg>
      <pc:sldChg chg="addSp modSp mod setBg modNotes">
        <pc:chgData name="Lucas Parreira de Abreu Pereira" userId="S::lpap@cin.ufpe.br::6da5bf9d-00bb-4b42-9462-6a4d1041b65c" providerId="AD" clId="Web-{47A1A629-E522-4766-8CF6-15860A9B4D2A}" dt="2023-11-23T16:52:38.414" v="987"/>
        <pc:sldMkLst>
          <pc:docMk/>
          <pc:sldMk cId="3062544605" sldId="306"/>
        </pc:sldMkLst>
        <pc:spChg chg="mod">
          <ac:chgData name="Lucas Parreira de Abreu Pereira" userId="S::lpap@cin.ufpe.br::6da5bf9d-00bb-4b42-9462-6a4d1041b65c" providerId="AD" clId="Web-{47A1A629-E522-4766-8CF6-15860A9B4D2A}" dt="2023-11-23T16:49:32.237" v="942"/>
          <ac:spMkLst>
            <pc:docMk/>
            <pc:sldMk cId="3062544605" sldId="306"/>
            <ac:spMk id="2" creationId="{4154E400-66F6-3155-6CB8-8FCDE85D2A22}"/>
          </ac:spMkLst>
        </pc:spChg>
        <pc:spChg chg="add">
          <ac:chgData name="Lucas Parreira de Abreu Pereira" userId="S::lpap@cin.ufpe.br::6da5bf9d-00bb-4b42-9462-6a4d1041b65c" providerId="AD" clId="Web-{47A1A629-E522-4766-8CF6-15860A9B4D2A}" dt="2023-11-23T16:49:32.237" v="942"/>
          <ac:spMkLst>
            <pc:docMk/>
            <pc:sldMk cId="3062544605" sldId="306"/>
            <ac:spMk id="8" creationId="{BC0061F6-8C6F-20A9-2AE9-445BF6576A7C}"/>
          </ac:spMkLst>
        </pc:spChg>
        <pc:spChg chg="add">
          <ac:chgData name="Lucas Parreira de Abreu Pereira" userId="S::lpap@cin.ufpe.br::6da5bf9d-00bb-4b42-9462-6a4d1041b65c" providerId="AD" clId="Web-{47A1A629-E522-4766-8CF6-15860A9B4D2A}" dt="2023-11-23T16:49:32.237" v="942"/>
          <ac:spMkLst>
            <pc:docMk/>
            <pc:sldMk cId="3062544605" sldId="306"/>
            <ac:spMk id="11" creationId="{44CC594A-A820-450F-B363-C19201FCFEC6}"/>
          </ac:spMkLst>
        </pc:spChg>
        <pc:spChg chg="add">
          <ac:chgData name="Lucas Parreira de Abreu Pereira" userId="S::lpap@cin.ufpe.br::6da5bf9d-00bb-4b42-9462-6a4d1041b65c" providerId="AD" clId="Web-{47A1A629-E522-4766-8CF6-15860A9B4D2A}" dt="2023-11-23T16:49:32.237" v="942"/>
          <ac:spMkLst>
            <pc:docMk/>
            <pc:sldMk cId="3062544605" sldId="306"/>
            <ac:spMk id="13" creationId="{59FAB3DA-E9ED-4574-ABCC-378BC0FF1BBC}"/>
          </ac:spMkLst>
        </pc:spChg>
        <pc:spChg chg="add">
          <ac:chgData name="Lucas Parreira de Abreu Pereira" userId="S::lpap@cin.ufpe.br::6da5bf9d-00bb-4b42-9462-6a4d1041b65c" providerId="AD" clId="Web-{47A1A629-E522-4766-8CF6-15860A9B4D2A}" dt="2023-11-23T16:49:32.237" v="942"/>
          <ac:spMkLst>
            <pc:docMk/>
            <pc:sldMk cId="3062544605" sldId="306"/>
            <ac:spMk id="15" creationId="{53B8D6B0-55D6-48DC-86D8-FD95D5F118AB}"/>
          </ac:spMkLst>
        </pc:spChg>
        <pc:picChg chg="mod">
          <ac:chgData name="Lucas Parreira de Abreu Pereira" userId="S::lpap@cin.ufpe.br::6da5bf9d-00bb-4b42-9462-6a4d1041b65c" providerId="AD" clId="Web-{47A1A629-E522-4766-8CF6-15860A9B4D2A}" dt="2023-11-23T16:49:54.332" v="946" actId="1076"/>
          <ac:picMkLst>
            <pc:docMk/>
            <pc:sldMk cId="3062544605" sldId="306"/>
            <ac:picMk id="4" creationId="{5AC2CF52-EAC1-584F-B8CF-04D884EC8B15}"/>
          </ac:picMkLst>
        </pc:picChg>
      </pc:sldChg>
      <pc:sldChg chg="ord">
        <pc:chgData name="Lucas Parreira de Abreu Pereira" userId="S::lpap@cin.ufpe.br::6da5bf9d-00bb-4b42-9462-6a4d1041b65c" providerId="AD" clId="Web-{47A1A629-E522-4766-8CF6-15860A9B4D2A}" dt="2023-11-23T17:37:59.550" v="1477"/>
        <pc:sldMkLst>
          <pc:docMk/>
          <pc:sldMk cId="1200281821" sldId="307"/>
        </pc:sldMkLst>
      </pc:sldChg>
      <pc:sldChg chg="addSp modSp add del replId">
        <pc:chgData name="Lucas Parreira de Abreu Pereira" userId="S::lpap@cin.ufpe.br::6da5bf9d-00bb-4b42-9462-6a4d1041b65c" providerId="AD" clId="Web-{47A1A629-E522-4766-8CF6-15860A9B4D2A}" dt="2023-11-23T16:23:40.289" v="764"/>
        <pc:sldMkLst>
          <pc:docMk/>
          <pc:sldMk cId="1699016961" sldId="316"/>
        </pc:sldMkLst>
        <pc:graphicFrameChg chg="mod modGraphic">
          <ac:chgData name="Lucas Parreira de Abreu Pereira" userId="S::lpap@cin.ufpe.br::6da5bf9d-00bb-4b42-9462-6a4d1041b65c" providerId="AD" clId="Web-{47A1A629-E522-4766-8CF6-15860A9B4D2A}" dt="2023-11-23T16:22:53.100" v="750" actId="20577"/>
          <ac:graphicFrameMkLst>
            <pc:docMk/>
            <pc:sldMk cId="1699016961" sldId="316"/>
            <ac:graphicFrameMk id="4" creationId="{482FB801-ADB6-9944-E57F-C7806C20E8FE}"/>
          </ac:graphicFrameMkLst>
        </pc:graphicFrameChg>
        <pc:graphicFrameChg chg="add mod modGraphic">
          <ac:chgData name="Lucas Parreira de Abreu Pereira" userId="S::lpap@cin.ufpe.br::6da5bf9d-00bb-4b42-9462-6a4d1041b65c" providerId="AD" clId="Web-{47A1A629-E522-4766-8CF6-15860A9B4D2A}" dt="2023-11-23T16:23:18.288" v="763" actId="20577"/>
          <ac:graphicFrameMkLst>
            <pc:docMk/>
            <pc:sldMk cId="1699016961" sldId="316"/>
            <ac:graphicFrameMk id="68" creationId="{1B86DE91-CEE3-D5C1-D5A1-BD3901E251AC}"/>
          </ac:graphicFrameMkLst>
        </pc:graphicFrameChg>
        <pc:graphicFrameChg chg="add mod">
          <ac:chgData name="Lucas Parreira de Abreu Pereira" userId="S::lpap@cin.ufpe.br::6da5bf9d-00bb-4b42-9462-6a4d1041b65c" providerId="AD" clId="Web-{47A1A629-E522-4766-8CF6-15860A9B4D2A}" dt="2023-11-23T16:22:27.974" v="740" actId="1076"/>
          <ac:graphicFrameMkLst>
            <pc:docMk/>
            <pc:sldMk cId="1699016961" sldId="316"/>
            <ac:graphicFrameMk id="133" creationId="{BC34E894-9890-A387-479E-D3550441F1AC}"/>
          </ac:graphicFrameMkLst>
        </pc:graphicFrameChg>
        <pc:graphicFrameChg chg="add mod">
          <ac:chgData name="Lucas Parreira de Abreu Pereira" userId="S::lpap@cin.ufpe.br::6da5bf9d-00bb-4b42-9462-6a4d1041b65c" providerId="AD" clId="Web-{47A1A629-E522-4766-8CF6-15860A9B4D2A}" dt="2023-11-23T16:22:35.584" v="742" actId="1076"/>
          <ac:graphicFrameMkLst>
            <pc:docMk/>
            <pc:sldMk cId="1699016961" sldId="316"/>
            <ac:graphicFrameMk id="198" creationId="{5D24B12D-03FC-A4DE-EC76-13339CE30AB5}"/>
          </ac:graphicFrameMkLst>
        </pc:graphicFrameChg>
        <pc:graphicFrameChg chg="add mod">
          <ac:chgData name="Lucas Parreira de Abreu Pereira" userId="S::lpap@cin.ufpe.br::6da5bf9d-00bb-4b42-9462-6a4d1041b65c" providerId="AD" clId="Web-{47A1A629-E522-4766-8CF6-15860A9B4D2A}" dt="2023-11-23T16:22:43.319" v="744" actId="1076"/>
          <ac:graphicFrameMkLst>
            <pc:docMk/>
            <pc:sldMk cId="1699016961" sldId="316"/>
            <ac:graphicFrameMk id="263" creationId="{CCD55C12-149E-AC26-ECFF-2DA6D4ADB9C5}"/>
          </ac:graphicFrameMkLst>
        </pc:graphicFrameChg>
      </pc:sldChg>
      <pc:sldChg chg="addSp delSp modSp ord">
        <pc:chgData name="Lucas Parreira de Abreu Pereira" userId="S::lpap@cin.ufpe.br::6da5bf9d-00bb-4b42-9462-6a4d1041b65c" providerId="AD" clId="Web-{47A1A629-E522-4766-8CF6-15860A9B4D2A}" dt="2023-11-23T16:43:54.587" v="941"/>
        <pc:sldMkLst>
          <pc:docMk/>
          <pc:sldMk cId="2969686498" sldId="317"/>
        </pc:sldMkLst>
        <pc:graphicFrameChg chg="modGraphic">
          <ac:chgData name="Lucas Parreira de Abreu Pereira" userId="S::lpap@cin.ufpe.br::6da5bf9d-00bb-4b42-9462-6a4d1041b65c" providerId="AD" clId="Web-{47A1A629-E522-4766-8CF6-15860A9B4D2A}" dt="2023-11-23T16:40:53.473" v="918" actId="20577"/>
          <ac:graphicFrameMkLst>
            <pc:docMk/>
            <pc:sldMk cId="2969686498" sldId="317"/>
            <ac:graphicFrameMk id="4" creationId="{482FB801-ADB6-9944-E57F-C7806C20E8FE}"/>
          </ac:graphicFrameMkLst>
        </pc:graphicFrameChg>
        <pc:picChg chg="add del mod">
          <ac:chgData name="Lucas Parreira de Abreu Pereira" userId="S::lpap@cin.ufpe.br::6da5bf9d-00bb-4b42-9462-6a4d1041b65c" providerId="AD" clId="Web-{47A1A629-E522-4766-8CF6-15860A9B4D2A}" dt="2023-11-23T16:40:40.848" v="913"/>
          <ac:picMkLst>
            <pc:docMk/>
            <pc:sldMk cId="2969686498" sldId="317"/>
            <ac:picMk id="258" creationId="{4B7AF1FB-DD65-9537-F4CF-E4EDDF56444C}"/>
          </ac:picMkLst>
        </pc:picChg>
      </pc:sldChg>
      <pc:sldChg chg="modSp">
        <pc:chgData name="Lucas Parreira de Abreu Pereira" userId="S::lpap@cin.ufpe.br::6da5bf9d-00bb-4b42-9462-6a4d1041b65c" providerId="AD" clId="Web-{47A1A629-E522-4766-8CF6-15860A9B4D2A}" dt="2023-11-23T16:41:06.583" v="923" actId="20577"/>
        <pc:sldMkLst>
          <pc:docMk/>
          <pc:sldMk cId="1561549433" sldId="318"/>
        </pc:sldMkLst>
        <pc:graphicFrameChg chg="modGraphic">
          <ac:chgData name="Lucas Parreira de Abreu Pereira" userId="S::lpap@cin.ufpe.br::6da5bf9d-00bb-4b42-9462-6a4d1041b65c" providerId="AD" clId="Web-{47A1A629-E522-4766-8CF6-15860A9B4D2A}" dt="2023-11-23T16:41:06.583" v="923" actId="20577"/>
          <ac:graphicFrameMkLst>
            <pc:docMk/>
            <pc:sldMk cId="1561549433" sldId="318"/>
            <ac:graphicFrameMk id="4" creationId="{482FB801-ADB6-9944-E57F-C7806C20E8FE}"/>
          </ac:graphicFrameMkLst>
        </pc:graphicFrameChg>
      </pc:sldChg>
      <pc:sldChg chg="modSp">
        <pc:chgData name="Lucas Parreira de Abreu Pereira" userId="S::lpap@cin.ufpe.br::6da5bf9d-00bb-4b42-9462-6a4d1041b65c" providerId="AD" clId="Web-{47A1A629-E522-4766-8CF6-15860A9B4D2A}" dt="2023-11-23T16:42:46.367" v="939" actId="20577"/>
        <pc:sldMkLst>
          <pc:docMk/>
          <pc:sldMk cId="3895583735" sldId="319"/>
        </pc:sldMkLst>
        <pc:graphicFrameChg chg="modGraphic">
          <ac:chgData name="Lucas Parreira de Abreu Pereira" userId="S::lpap@cin.ufpe.br::6da5bf9d-00bb-4b42-9462-6a4d1041b65c" providerId="AD" clId="Web-{47A1A629-E522-4766-8CF6-15860A9B4D2A}" dt="2023-11-23T16:42:46.367" v="939" actId="20577"/>
          <ac:graphicFrameMkLst>
            <pc:docMk/>
            <pc:sldMk cId="3895583735" sldId="319"/>
            <ac:graphicFrameMk id="4" creationId="{482FB801-ADB6-9944-E57F-C7806C20E8FE}"/>
          </ac:graphicFrameMkLst>
        </pc:graphicFrameChg>
      </pc:sldChg>
      <pc:sldChg chg="modSp">
        <pc:chgData name="Lucas Parreira de Abreu Pereira" userId="S::lpap@cin.ufpe.br::6da5bf9d-00bb-4b42-9462-6a4d1041b65c" providerId="AD" clId="Web-{47A1A629-E522-4766-8CF6-15860A9B4D2A}" dt="2023-11-23T16:41:59.553" v="937" actId="20577"/>
        <pc:sldMkLst>
          <pc:docMk/>
          <pc:sldMk cId="1357195315" sldId="320"/>
        </pc:sldMkLst>
        <pc:graphicFrameChg chg="modGraphic">
          <ac:chgData name="Lucas Parreira de Abreu Pereira" userId="S::lpap@cin.ufpe.br::6da5bf9d-00bb-4b42-9462-6a4d1041b65c" providerId="AD" clId="Web-{47A1A629-E522-4766-8CF6-15860A9B4D2A}" dt="2023-11-23T16:41:59.553" v="937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</pc:sldChg>
    </pc:docChg>
  </pc:docChgLst>
  <pc:docChgLst>
    <pc:chgData name="Henrique Lopes de Castro" userId="S::hlc3@cin.ufpe.br::6305006d-c90f-445c-b524-ab7425257b0c" providerId="AD" clId="Web-{53F059CC-D0B2-4180-ACEE-74CFF43A18ED}"/>
    <pc:docChg chg="modSld">
      <pc:chgData name="Henrique Lopes de Castro" userId="S::hlc3@cin.ufpe.br::6305006d-c90f-445c-b524-ab7425257b0c" providerId="AD" clId="Web-{53F059CC-D0B2-4180-ACEE-74CFF43A18ED}" dt="2023-11-24T18:06:41.923" v="29"/>
      <pc:docMkLst>
        <pc:docMk/>
      </pc:docMkLst>
      <pc:sldChg chg="modSp">
        <pc:chgData name="Henrique Lopes de Castro" userId="S::hlc3@cin.ufpe.br::6305006d-c90f-445c-b524-ab7425257b0c" providerId="AD" clId="Web-{53F059CC-D0B2-4180-ACEE-74CFF43A18ED}" dt="2023-11-24T17:34:42.715" v="16" actId="1076"/>
        <pc:sldMkLst>
          <pc:docMk/>
          <pc:sldMk cId="621596714" sldId="257"/>
        </pc:sldMkLst>
        <pc:spChg chg="mod">
          <ac:chgData name="Henrique Lopes de Castro" userId="S::hlc3@cin.ufpe.br::6305006d-c90f-445c-b524-ab7425257b0c" providerId="AD" clId="Web-{53F059CC-D0B2-4180-ACEE-74CFF43A18ED}" dt="2023-11-24T17:34:42.715" v="16" actId="1076"/>
          <ac:spMkLst>
            <pc:docMk/>
            <pc:sldMk cId="621596714" sldId="257"/>
            <ac:spMk id="3" creationId="{6F872DDC-2264-1B95-D67D-8893278DA394}"/>
          </ac:spMkLst>
        </pc:spChg>
      </pc:sldChg>
      <pc:sldChg chg="modSp">
        <pc:chgData name="Henrique Lopes de Castro" userId="S::hlc3@cin.ufpe.br::6305006d-c90f-445c-b524-ab7425257b0c" providerId="AD" clId="Web-{53F059CC-D0B2-4180-ACEE-74CFF43A18ED}" dt="2023-11-24T17:07:02.605" v="10" actId="1076"/>
        <pc:sldMkLst>
          <pc:docMk/>
          <pc:sldMk cId="2516636116" sldId="265"/>
        </pc:sldMkLst>
        <pc:spChg chg="mod">
          <ac:chgData name="Henrique Lopes de Castro" userId="S::hlc3@cin.ufpe.br::6305006d-c90f-445c-b524-ab7425257b0c" providerId="AD" clId="Web-{53F059CC-D0B2-4180-ACEE-74CFF43A18ED}" dt="2023-11-24T17:07:02.605" v="10" actId="1076"/>
          <ac:spMkLst>
            <pc:docMk/>
            <pc:sldMk cId="2516636116" sldId="265"/>
            <ac:spMk id="2" creationId="{CB204811-0B93-A1A4-5CE1-F550FB3987C5}"/>
          </ac:spMkLst>
        </pc:spChg>
        <pc:spChg chg="mod">
          <ac:chgData name="Henrique Lopes de Castro" userId="S::hlc3@cin.ufpe.br::6305006d-c90f-445c-b524-ab7425257b0c" providerId="AD" clId="Web-{53F059CC-D0B2-4180-ACEE-74CFF43A18ED}" dt="2023-11-24T17:06:34.011" v="2" actId="20577"/>
          <ac:spMkLst>
            <pc:docMk/>
            <pc:sldMk cId="2516636116" sldId="265"/>
            <ac:spMk id="3" creationId="{AF2B8FD8-E2B9-4E7A-7785-D69714098DB2}"/>
          </ac:spMkLst>
        </pc:spChg>
        <pc:picChg chg="mod">
          <ac:chgData name="Henrique Lopes de Castro" userId="S::hlc3@cin.ufpe.br::6305006d-c90f-445c-b524-ab7425257b0c" providerId="AD" clId="Web-{53F059CC-D0B2-4180-ACEE-74CFF43A18ED}" dt="2023-11-24T17:06:43.808" v="5" actId="1076"/>
          <ac:picMkLst>
            <pc:docMk/>
            <pc:sldMk cId="2516636116" sldId="265"/>
            <ac:picMk id="7" creationId="{06222048-95D3-7A7A-74E1-F84FD84603F4}"/>
          </ac:picMkLst>
        </pc:picChg>
      </pc:sldChg>
      <pc:sldChg chg="modSp">
        <pc:chgData name="Henrique Lopes de Castro" userId="S::hlc3@cin.ufpe.br::6305006d-c90f-445c-b524-ab7425257b0c" providerId="AD" clId="Web-{53F059CC-D0B2-4180-ACEE-74CFF43A18ED}" dt="2023-11-24T17:06:13.151" v="1" actId="1076"/>
        <pc:sldMkLst>
          <pc:docMk/>
          <pc:sldMk cId="2474670874" sldId="297"/>
        </pc:sldMkLst>
        <pc:picChg chg="mod">
          <ac:chgData name="Henrique Lopes de Castro" userId="S::hlc3@cin.ufpe.br::6305006d-c90f-445c-b524-ab7425257b0c" providerId="AD" clId="Web-{53F059CC-D0B2-4180-ACEE-74CFF43A18ED}" dt="2023-11-24T17:06:13.151" v="1" actId="1076"/>
          <ac:picMkLst>
            <pc:docMk/>
            <pc:sldMk cId="2474670874" sldId="297"/>
            <ac:picMk id="4" creationId="{7F098027-5460-D572-DBA5-D907DD4A51D1}"/>
          </ac:picMkLst>
        </pc:picChg>
      </pc:sldChg>
      <pc:sldChg chg="modSp">
        <pc:chgData name="Henrique Lopes de Castro" userId="S::hlc3@cin.ufpe.br::6305006d-c90f-445c-b524-ab7425257b0c" providerId="AD" clId="Web-{53F059CC-D0B2-4180-ACEE-74CFF43A18ED}" dt="2023-11-24T17:12:04.126" v="13"/>
        <pc:sldMkLst>
          <pc:docMk/>
          <pc:sldMk cId="1489591970" sldId="303"/>
        </pc:sldMkLst>
        <pc:picChg chg="mod modCrop">
          <ac:chgData name="Henrique Lopes de Castro" userId="S::hlc3@cin.ufpe.br::6305006d-c90f-445c-b524-ab7425257b0c" providerId="AD" clId="Web-{53F059CC-D0B2-4180-ACEE-74CFF43A18ED}" dt="2023-11-24T17:12:04.126" v="13"/>
          <ac:picMkLst>
            <pc:docMk/>
            <pc:sldMk cId="1489591970" sldId="303"/>
            <ac:picMk id="7" creationId="{678E6696-FF8B-CC14-F4ED-6F492F9C4444}"/>
          </ac:picMkLst>
        </pc:picChg>
      </pc:sldChg>
      <pc:sldChg chg="modSp">
        <pc:chgData name="Henrique Lopes de Castro" userId="S::hlc3@cin.ufpe.br::6305006d-c90f-445c-b524-ab7425257b0c" providerId="AD" clId="Web-{53F059CC-D0B2-4180-ACEE-74CFF43A18ED}" dt="2023-11-24T17:12:27.424" v="15" actId="1076"/>
        <pc:sldMkLst>
          <pc:docMk/>
          <pc:sldMk cId="372904811" sldId="304"/>
        </pc:sldMkLst>
        <pc:picChg chg="mod">
          <ac:chgData name="Henrique Lopes de Castro" userId="S::hlc3@cin.ufpe.br::6305006d-c90f-445c-b524-ab7425257b0c" providerId="AD" clId="Web-{53F059CC-D0B2-4180-ACEE-74CFF43A18ED}" dt="2023-11-24T17:12:27.424" v="15" actId="1076"/>
          <ac:picMkLst>
            <pc:docMk/>
            <pc:sldMk cId="372904811" sldId="304"/>
            <ac:picMk id="5" creationId="{AFB50F4E-98AD-58D2-22C6-300D7567E938}"/>
          </ac:picMkLst>
        </pc:picChg>
      </pc:sldChg>
      <pc:sldChg chg="mod modShow">
        <pc:chgData name="Henrique Lopes de Castro" userId="S::hlc3@cin.ufpe.br::6305006d-c90f-445c-b524-ab7425257b0c" providerId="AD" clId="Web-{53F059CC-D0B2-4180-ACEE-74CFF43A18ED}" dt="2023-11-24T18:06:02" v="19"/>
        <pc:sldMkLst>
          <pc:docMk/>
          <pc:sldMk cId="1299970833" sldId="311"/>
        </pc:sldMkLst>
      </pc:sldChg>
      <pc:sldChg chg="mod modShow">
        <pc:chgData name="Henrique Lopes de Castro" userId="S::hlc3@cin.ufpe.br::6305006d-c90f-445c-b524-ab7425257b0c" providerId="AD" clId="Web-{53F059CC-D0B2-4180-ACEE-74CFF43A18ED}" dt="2023-11-24T18:06:02.079" v="20"/>
        <pc:sldMkLst>
          <pc:docMk/>
          <pc:sldMk cId="1727637920" sldId="312"/>
        </pc:sldMkLst>
      </pc:sldChg>
      <pc:sldChg chg="modSp">
        <pc:chgData name="Henrique Lopes de Castro" userId="S::hlc3@cin.ufpe.br::6305006d-c90f-445c-b524-ab7425257b0c" providerId="AD" clId="Web-{53F059CC-D0B2-4180-ACEE-74CFF43A18ED}" dt="2023-11-24T17:11:34.782" v="11" actId="14100"/>
        <pc:sldMkLst>
          <pc:docMk/>
          <pc:sldMk cId="1847026486" sldId="321"/>
        </pc:sldMkLst>
        <pc:spChg chg="mod">
          <ac:chgData name="Henrique Lopes de Castro" userId="S::hlc3@cin.ufpe.br::6305006d-c90f-445c-b524-ab7425257b0c" providerId="AD" clId="Web-{53F059CC-D0B2-4180-ACEE-74CFF43A18ED}" dt="2023-11-24T17:11:34.782" v="11" actId="14100"/>
          <ac:spMkLst>
            <pc:docMk/>
            <pc:sldMk cId="1847026486" sldId="321"/>
            <ac:spMk id="2" creationId="{1DE6D17E-E72F-0777-4268-0456F8E7BAC9}"/>
          </ac:spMkLst>
        </pc:spChg>
      </pc:sldChg>
      <pc:sldChg chg="addSp modSp">
        <pc:chgData name="Henrique Lopes de Castro" userId="S::hlc3@cin.ufpe.br::6305006d-c90f-445c-b524-ab7425257b0c" providerId="AD" clId="Web-{53F059CC-D0B2-4180-ACEE-74CFF43A18ED}" dt="2023-11-24T18:06:41.923" v="29"/>
        <pc:sldMkLst>
          <pc:docMk/>
          <pc:sldMk cId="3203230531" sldId="322"/>
        </pc:sldMkLst>
        <pc:spChg chg="mod">
          <ac:chgData name="Henrique Lopes de Castro" userId="S::hlc3@cin.ufpe.br::6305006d-c90f-445c-b524-ab7425257b0c" providerId="AD" clId="Web-{53F059CC-D0B2-4180-ACEE-74CFF43A18ED}" dt="2023-11-24T18:06:24.188" v="25" actId="1076"/>
          <ac:spMkLst>
            <pc:docMk/>
            <pc:sldMk cId="3203230531" sldId="322"/>
            <ac:spMk id="3" creationId="{AE4809B7-31D2-133B-3879-F086D795B333}"/>
          </ac:spMkLst>
        </pc:spChg>
        <pc:spChg chg="mod">
          <ac:chgData name="Henrique Lopes de Castro" userId="S::hlc3@cin.ufpe.br::6305006d-c90f-445c-b524-ab7425257b0c" providerId="AD" clId="Web-{53F059CC-D0B2-4180-ACEE-74CFF43A18ED}" dt="2023-11-24T18:06:27.110" v="26" actId="1076"/>
          <ac:spMkLst>
            <pc:docMk/>
            <pc:sldMk cId="3203230531" sldId="322"/>
            <ac:spMk id="6" creationId="{3BA17DC6-4D49-C189-7400-09925E0DD41B}"/>
          </ac:spMkLst>
        </pc:spChg>
        <pc:spChg chg="mod">
          <ac:chgData name="Henrique Lopes de Castro" userId="S::hlc3@cin.ufpe.br::6305006d-c90f-445c-b524-ab7425257b0c" providerId="AD" clId="Web-{53F059CC-D0B2-4180-ACEE-74CFF43A18ED}" dt="2023-11-24T18:06:29.579" v="27" actId="1076"/>
          <ac:spMkLst>
            <pc:docMk/>
            <pc:sldMk cId="3203230531" sldId="322"/>
            <ac:spMk id="7" creationId="{281312A9-9563-A49A-705B-43AAAB4993C0}"/>
          </ac:spMkLst>
        </pc:spChg>
        <pc:spChg chg="mod">
          <ac:chgData name="Henrique Lopes de Castro" userId="S::hlc3@cin.ufpe.br::6305006d-c90f-445c-b524-ab7425257b0c" providerId="AD" clId="Web-{53F059CC-D0B2-4180-ACEE-74CFF43A18ED}" dt="2023-11-24T18:06:34.220" v="28" actId="1076"/>
          <ac:spMkLst>
            <pc:docMk/>
            <pc:sldMk cId="3203230531" sldId="322"/>
            <ac:spMk id="8" creationId="{2DD581CD-C8C9-51D1-D823-91192C9A4D9B}"/>
          </ac:spMkLst>
        </pc:spChg>
        <pc:grpChg chg="add">
          <ac:chgData name="Henrique Lopes de Castro" userId="S::hlc3@cin.ufpe.br::6305006d-c90f-445c-b524-ab7425257b0c" providerId="AD" clId="Web-{53F059CC-D0B2-4180-ACEE-74CFF43A18ED}" dt="2023-11-24T18:06:41.923" v="29"/>
          <ac:grpSpMkLst>
            <pc:docMk/>
            <pc:sldMk cId="3203230531" sldId="322"/>
            <ac:grpSpMk id="9" creationId="{AF4461F0-E8C8-C87E-D6DB-732D4AB96116}"/>
          </ac:grpSpMkLst>
        </pc:grpChg>
      </pc:sldChg>
    </pc:docChg>
  </pc:docChgLst>
  <pc:docChgLst>
    <pc:chgData name="Manuela Matos Correia de Souza" userId="S::mmcs@cin.ufpe.br::c645c9ff-4d5e-4c55-a7d9-aead81e36954" providerId="AD" clId="Web-{1ADDC2FF-2A3B-4506-9A9D-8243D81160D5}"/>
    <pc:docChg chg="delSld modSld">
      <pc:chgData name="Manuela Matos Correia de Souza" userId="S::mmcs@cin.ufpe.br::c645c9ff-4d5e-4c55-a7d9-aead81e36954" providerId="AD" clId="Web-{1ADDC2FF-2A3B-4506-9A9D-8243D81160D5}" dt="2023-11-24T18:13:25.444" v="34" actId="14100"/>
      <pc:docMkLst>
        <pc:docMk/>
      </pc:docMkLst>
      <pc:sldChg chg="modSp">
        <pc:chgData name="Manuela Matos Correia de Souza" userId="S::mmcs@cin.ufpe.br::c645c9ff-4d5e-4c55-a7d9-aead81e36954" providerId="AD" clId="Web-{1ADDC2FF-2A3B-4506-9A9D-8243D81160D5}" dt="2023-11-24T18:13:25.444" v="34" actId="14100"/>
        <pc:sldMkLst>
          <pc:docMk/>
          <pc:sldMk cId="621596714" sldId="257"/>
        </pc:sldMkLst>
        <pc:spChg chg="mod">
          <ac:chgData name="Manuela Matos Correia de Souza" userId="S::mmcs@cin.ufpe.br::c645c9ff-4d5e-4c55-a7d9-aead81e36954" providerId="AD" clId="Web-{1ADDC2FF-2A3B-4506-9A9D-8243D81160D5}" dt="2023-11-24T18:13:25.444" v="34" actId="14100"/>
          <ac:spMkLst>
            <pc:docMk/>
            <pc:sldMk cId="621596714" sldId="257"/>
            <ac:spMk id="3" creationId="{6F872DDC-2264-1B95-D67D-8893278DA394}"/>
          </ac:spMkLst>
        </pc:spChg>
      </pc:sldChg>
      <pc:sldChg chg="del">
        <pc:chgData name="Manuela Matos Correia de Souza" userId="S::mmcs@cin.ufpe.br::c645c9ff-4d5e-4c55-a7d9-aead81e36954" providerId="AD" clId="Web-{1ADDC2FF-2A3B-4506-9A9D-8243D81160D5}" dt="2023-11-24T18:10:40.737" v="0"/>
        <pc:sldMkLst>
          <pc:docMk/>
          <pc:sldMk cId="544029741" sldId="302"/>
        </pc:sldMkLst>
      </pc:sldChg>
    </pc:docChg>
  </pc:docChgLst>
  <pc:docChgLst>
    <pc:chgData name="Henrique Lopes de Castro" userId="S::hlc3@cin.ufpe.br::6305006d-c90f-445c-b524-ab7425257b0c" providerId="AD" clId="Web-{51CEB86A-523B-4BB0-BF69-67C76F3F8873}"/>
    <pc:docChg chg="modSld">
      <pc:chgData name="Henrique Lopes de Castro" userId="S::hlc3@cin.ufpe.br::6305006d-c90f-445c-b524-ab7425257b0c" providerId="AD" clId="Web-{51CEB86A-523B-4BB0-BF69-67C76F3F8873}" dt="2023-11-29T20:09:11.244" v="45" actId="14100"/>
      <pc:docMkLst>
        <pc:docMk/>
      </pc:docMkLst>
      <pc:sldChg chg="modSp">
        <pc:chgData name="Henrique Lopes de Castro" userId="S::hlc3@cin.ufpe.br::6305006d-c90f-445c-b524-ab7425257b0c" providerId="AD" clId="Web-{51CEB86A-523B-4BB0-BF69-67C76F3F8873}" dt="2023-11-29T20:07:30.835" v="41" actId="1076"/>
        <pc:sldMkLst>
          <pc:docMk/>
          <pc:sldMk cId="4279829437" sldId="272"/>
        </pc:sldMkLst>
        <pc:picChg chg="mod">
          <ac:chgData name="Henrique Lopes de Castro" userId="S::hlc3@cin.ufpe.br::6305006d-c90f-445c-b524-ab7425257b0c" providerId="AD" clId="Web-{51CEB86A-523B-4BB0-BF69-67C76F3F8873}" dt="2023-11-29T20:07:30.835" v="41" actId="1076"/>
          <ac:picMkLst>
            <pc:docMk/>
            <pc:sldMk cId="4279829437" sldId="272"/>
            <ac:picMk id="4" creationId="{A6F1C8D7-B5CA-5C13-1083-69A6C0741639}"/>
          </ac:picMkLst>
        </pc:picChg>
      </pc:sldChg>
      <pc:sldChg chg="modSp">
        <pc:chgData name="Henrique Lopes de Castro" userId="S::hlc3@cin.ufpe.br::6305006d-c90f-445c-b524-ab7425257b0c" providerId="AD" clId="Web-{51CEB86A-523B-4BB0-BF69-67C76F3F8873}" dt="2023-11-29T20:09:11.244" v="45" actId="14100"/>
        <pc:sldMkLst>
          <pc:docMk/>
          <pc:sldMk cId="1299970833" sldId="311"/>
        </pc:sldMkLst>
        <pc:spChg chg="mod">
          <ac:chgData name="Henrique Lopes de Castro" userId="S::hlc3@cin.ufpe.br::6305006d-c90f-445c-b524-ab7425257b0c" providerId="AD" clId="Web-{51CEB86A-523B-4BB0-BF69-67C76F3F8873}" dt="2023-11-29T20:09:11.244" v="45" actId="14100"/>
          <ac:spMkLst>
            <pc:docMk/>
            <pc:sldMk cId="1299970833" sldId="311"/>
            <ac:spMk id="2" creationId="{11D19EE8-4845-DF16-7F11-852168FC7528}"/>
          </ac:spMkLst>
        </pc:spChg>
        <pc:spChg chg="mod">
          <ac:chgData name="Henrique Lopes de Castro" userId="S::hlc3@cin.ufpe.br::6305006d-c90f-445c-b524-ab7425257b0c" providerId="AD" clId="Web-{51CEB86A-523B-4BB0-BF69-67C76F3F8873}" dt="2023-11-29T20:08:33.258" v="43" actId="20577"/>
          <ac:spMkLst>
            <pc:docMk/>
            <pc:sldMk cId="1299970833" sldId="311"/>
            <ac:spMk id="3" creationId="{A8132347-5A1B-BC1F-4625-F19C8717A0E2}"/>
          </ac:spMkLst>
        </pc:spChg>
      </pc:sldChg>
      <pc:sldChg chg="modSp addAnim">
        <pc:chgData name="Henrique Lopes de Castro" userId="S::hlc3@cin.ufpe.br::6305006d-c90f-445c-b524-ab7425257b0c" providerId="AD" clId="Web-{51CEB86A-523B-4BB0-BF69-67C76F3F8873}" dt="2023-11-29T20:05:21.612" v="40" actId="1076"/>
        <pc:sldMkLst>
          <pc:docMk/>
          <pc:sldMk cId="1140787588" sldId="323"/>
        </pc:sldMkLst>
        <pc:picChg chg="mod">
          <ac:chgData name="Henrique Lopes de Castro" userId="S::hlc3@cin.ufpe.br::6305006d-c90f-445c-b524-ab7425257b0c" providerId="AD" clId="Web-{51CEB86A-523B-4BB0-BF69-67C76F3F8873}" dt="2023-11-29T20:05:14.565" v="39" actId="1076"/>
          <ac:picMkLst>
            <pc:docMk/>
            <pc:sldMk cId="1140787588" sldId="323"/>
            <ac:picMk id="3" creationId="{0C2D8178-00FE-9AF3-061C-6EDAEE87971E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20:04:05.469" v="31" actId="1076"/>
          <ac:picMkLst>
            <pc:docMk/>
            <pc:sldMk cId="1140787588" sldId="323"/>
            <ac:picMk id="4" creationId="{52CB7F76-C73B-F490-999E-CAFD171F9007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18:54:22.334" v="10" actId="1076"/>
          <ac:picMkLst>
            <pc:docMk/>
            <pc:sldMk cId="1140787588" sldId="323"/>
            <ac:picMk id="6" creationId="{FCCC5468-0F87-387E-BBE1-AA4ADE691709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20:05:21.612" v="40" actId="1076"/>
          <ac:picMkLst>
            <pc:docMk/>
            <pc:sldMk cId="1140787588" sldId="323"/>
            <ac:picMk id="9" creationId="{D99D0DD1-A092-662E-A8F9-087006EB006F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20:04:05.485" v="33" actId="1076"/>
          <ac:picMkLst>
            <pc:docMk/>
            <pc:sldMk cId="1140787588" sldId="323"/>
            <ac:picMk id="10" creationId="{20BF9754-FABD-E7AE-5CB5-9D9FECF58A72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18:54:44.288" v="18" actId="14100"/>
          <ac:picMkLst>
            <pc:docMk/>
            <pc:sldMk cId="1140787588" sldId="323"/>
            <ac:picMk id="12" creationId="{65AED40C-3800-3CF9-0ED2-B43FD352741A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18:54:42.022" v="17" actId="14100"/>
          <ac:picMkLst>
            <pc:docMk/>
            <pc:sldMk cId="1140787588" sldId="323"/>
            <ac:picMk id="14" creationId="{DD2BA70F-6E49-5C47-5394-974C52496199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20:04:05.469" v="32" actId="1076"/>
          <ac:picMkLst>
            <pc:docMk/>
            <pc:sldMk cId="1140787588" sldId="323"/>
            <ac:picMk id="16" creationId="{83545EAE-BBFC-244B-BDEB-52E0861AEB45}"/>
          </ac:picMkLst>
        </pc:picChg>
        <pc:picChg chg="mod">
          <ac:chgData name="Henrique Lopes de Castro" userId="S::hlc3@cin.ufpe.br::6305006d-c90f-445c-b524-ab7425257b0c" providerId="AD" clId="Web-{51CEB86A-523B-4BB0-BF69-67C76F3F8873}" dt="2023-11-29T20:04:48.767" v="36" actId="1076"/>
          <ac:picMkLst>
            <pc:docMk/>
            <pc:sldMk cId="1140787588" sldId="323"/>
            <ac:picMk id="23" creationId="{F638A11D-703C-50AE-FB59-8DB0E7B24FD1}"/>
          </ac:picMkLst>
        </pc:picChg>
      </pc:sldChg>
    </pc:docChg>
  </pc:docChgLst>
  <pc:docChgLst>
    <pc:chgData name="Manuela Matos Correia de Souza" userId="S::mmcs@cin.ufpe.br::c645c9ff-4d5e-4c55-a7d9-aead81e36954" providerId="AD" clId="Web-{A3ABAA9A-B75B-4CC1-BB4D-D9C4A9272B7F}"/>
    <pc:docChg chg="modSld">
      <pc:chgData name="Manuela Matos Correia de Souza" userId="S::mmcs@cin.ufpe.br::c645c9ff-4d5e-4c55-a7d9-aead81e36954" providerId="AD" clId="Web-{A3ABAA9A-B75B-4CC1-BB4D-D9C4A9272B7F}" dt="2023-11-29T12:53:06.385" v="2" actId="1076"/>
      <pc:docMkLst>
        <pc:docMk/>
      </pc:docMkLst>
      <pc:sldChg chg="modSp">
        <pc:chgData name="Manuela Matos Correia de Souza" userId="S::mmcs@cin.ufpe.br::c645c9ff-4d5e-4c55-a7d9-aead81e36954" providerId="AD" clId="Web-{A3ABAA9A-B75B-4CC1-BB4D-D9C4A9272B7F}" dt="2023-11-29T12:50:39.013" v="1" actId="20577"/>
        <pc:sldMkLst>
          <pc:docMk/>
          <pc:sldMk cId="990351864" sldId="283"/>
        </pc:sldMkLst>
        <pc:spChg chg="mod">
          <ac:chgData name="Manuela Matos Correia de Souza" userId="S::mmcs@cin.ufpe.br::c645c9ff-4d5e-4c55-a7d9-aead81e36954" providerId="AD" clId="Web-{A3ABAA9A-B75B-4CC1-BB4D-D9C4A9272B7F}" dt="2023-11-29T12:50:39.013" v="1" actId="20577"/>
          <ac:spMkLst>
            <pc:docMk/>
            <pc:sldMk cId="990351864" sldId="283"/>
            <ac:spMk id="10" creationId="{FE0335E6-74E8-E5AE-D0B6-E48F0E08866C}"/>
          </ac:spMkLst>
        </pc:spChg>
      </pc:sldChg>
      <pc:sldChg chg="modSp">
        <pc:chgData name="Manuela Matos Correia de Souza" userId="S::mmcs@cin.ufpe.br::c645c9ff-4d5e-4c55-a7d9-aead81e36954" providerId="AD" clId="Web-{A3ABAA9A-B75B-4CC1-BB4D-D9C4A9272B7F}" dt="2023-11-29T12:53:06.385" v="2" actId="1076"/>
        <pc:sldMkLst>
          <pc:docMk/>
          <pc:sldMk cId="1295084465" sldId="287"/>
        </pc:sldMkLst>
        <pc:cxnChg chg="mod">
          <ac:chgData name="Manuela Matos Correia de Souza" userId="S::mmcs@cin.ufpe.br::c645c9ff-4d5e-4c55-a7d9-aead81e36954" providerId="AD" clId="Web-{A3ABAA9A-B75B-4CC1-BB4D-D9C4A9272B7F}" dt="2023-11-29T12:53:06.385" v="2" actId="1076"/>
          <ac:cxnSpMkLst>
            <pc:docMk/>
            <pc:sldMk cId="1295084465" sldId="287"/>
            <ac:cxnSpMk id="9" creationId="{82795D0D-F497-FE95-958D-70F7647D8B11}"/>
          </ac:cxnSpMkLst>
        </pc:cxnChg>
      </pc:sldChg>
      <pc:sldChg chg="modSp">
        <pc:chgData name="Manuela Matos Correia de Souza" userId="S::mmcs@cin.ufpe.br::c645c9ff-4d5e-4c55-a7d9-aead81e36954" providerId="AD" clId="Web-{A3ABAA9A-B75B-4CC1-BB4D-D9C4A9272B7F}" dt="2023-11-29T12:50:21.777" v="0" actId="20577"/>
        <pc:sldMkLst>
          <pc:docMk/>
          <pc:sldMk cId="66822523" sldId="289"/>
        </pc:sldMkLst>
        <pc:spChg chg="mod">
          <ac:chgData name="Manuela Matos Correia de Souza" userId="S::mmcs@cin.ufpe.br::c645c9ff-4d5e-4c55-a7d9-aead81e36954" providerId="AD" clId="Web-{A3ABAA9A-B75B-4CC1-BB4D-D9C4A9272B7F}" dt="2023-11-29T12:50:21.777" v="0" actId="20577"/>
          <ac:spMkLst>
            <pc:docMk/>
            <pc:sldMk cId="66822523" sldId="289"/>
            <ac:spMk id="8" creationId="{CE6F7D12-25D8-EC83-1172-11366CBE6142}"/>
          </ac:spMkLst>
        </pc:spChg>
      </pc:sldChg>
    </pc:docChg>
  </pc:docChgLst>
  <pc:docChgLst>
    <pc:chgData name="Lucas Kazuo Mizo Guti Menezes" userId="S::lkmgm@cin.ufpe.br::fac53af2-3ed8-420b-8cd7-7ffb51b9d5ee" providerId="AD" clId="Web-{9C2C8D38-C86A-45DF-AAF6-66E6EE293EC3}"/>
    <pc:docChg chg="mod addSld modSld sldOrd">
      <pc:chgData name="Lucas Kazuo Mizo Guti Menezes" userId="S::lkmgm@cin.ufpe.br::fac53af2-3ed8-420b-8cd7-7ffb51b9d5ee" providerId="AD" clId="Web-{9C2C8D38-C86A-45DF-AAF6-66E6EE293EC3}" dt="2023-11-23T18:07:57.200" v="309" actId="20577"/>
      <pc:docMkLst>
        <pc:docMk/>
      </pc:docMkLst>
      <pc:sldChg chg="modSp">
        <pc:chgData name="Lucas Kazuo Mizo Guti Menezes" userId="S::lkmgm@cin.ufpe.br::fac53af2-3ed8-420b-8cd7-7ffb51b9d5ee" providerId="AD" clId="Web-{9C2C8D38-C86A-45DF-AAF6-66E6EE293EC3}" dt="2023-11-23T16:47:31.254" v="149" actId="1076"/>
        <pc:sldMkLst>
          <pc:docMk/>
          <pc:sldMk cId="2889187764" sldId="259"/>
        </pc:sldMkLst>
        <pc:spChg chg="mod">
          <ac:chgData name="Lucas Kazuo Mizo Guti Menezes" userId="S::lkmgm@cin.ufpe.br::fac53af2-3ed8-420b-8cd7-7ffb51b9d5ee" providerId="AD" clId="Web-{9C2C8D38-C86A-45DF-AAF6-66E6EE293EC3}" dt="2023-11-23T16:47:31.254" v="149" actId="1076"/>
          <ac:spMkLst>
            <pc:docMk/>
            <pc:sldMk cId="2889187764" sldId="259"/>
            <ac:spMk id="2" creationId="{7BADB2EB-6E45-58BE-3B7F-FED554565D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6:45:01.406" v="144" actId="1076"/>
        <pc:sldMkLst>
          <pc:docMk/>
          <pc:sldMk cId="2949166329" sldId="260"/>
        </pc:sldMkLst>
        <pc:picChg chg="mod">
          <ac:chgData name="Lucas Kazuo Mizo Guti Menezes" userId="S::lkmgm@cin.ufpe.br::fac53af2-3ed8-420b-8cd7-7ffb51b9d5ee" providerId="AD" clId="Web-{9C2C8D38-C86A-45DF-AAF6-66E6EE293EC3}" dt="2023-11-23T16:45:01.406" v="144" actId="1076"/>
          <ac:picMkLst>
            <pc:docMk/>
            <pc:sldMk cId="2949166329" sldId="260"/>
            <ac:picMk id="4" creationId="{8F1A9F89-A2A8-B534-BA95-30E6E382336F}"/>
          </ac:picMkLst>
        </pc:picChg>
      </pc:sldChg>
      <pc:sldChg chg="modSp">
        <pc:chgData name="Lucas Kazuo Mizo Guti Menezes" userId="S::lkmgm@cin.ufpe.br::fac53af2-3ed8-420b-8cd7-7ffb51b9d5ee" providerId="AD" clId="Web-{9C2C8D38-C86A-45DF-AAF6-66E6EE293EC3}" dt="2023-11-23T17:53:19.876" v="250" actId="20577"/>
        <pc:sldMkLst>
          <pc:docMk/>
          <pc:sldMk cId="2516636116" sldId="265"/>
        </pc:sldMkLst>
        <pc:spChg chg="mod">
          <ac:chgData name="Lucas Kazuo Mizo Guti Menezes" userId="S::lkmgm@cin.ufpe.br::fac53af2-3ed8-420b-8cd7-7ffb51b9d5ee" providerId="AD" clId="Web-{9C2C8D38-C86A-45DF-AAF6-66E6EE293EC3}" dt="2023-11-23T17:53:19.876" v="250" actId="20577"/>
          <ac:spMkLst>
            <pc:docMk/>
            <pc:sldMk cId="2516636116" sldId="265"/>
            <ac:spMk id="3" creationId="{AF2B8FD8-E2B9-4E7A-7785-D69714098DB2}"/>
          </ac:spMkLst>
        </pc:spChg>
        <pc:picChg chg="mod">
          <ac:chgData name="Lucas Kazuo Mizo Guti Menezes" userId="S::lkmgm@cin.ufpe.br::fac53af2-3ed8-420b-8cd7-7ffb51b9d5ee" providerId="AD" clId="Web-{9C2C8D38-C86A-45DF-AAF6-66E6EE293EC3}" dt="2023-11-23T17:47:46.162" v="192" actId="1076"/>
          <ac:picMkLst>
            <pc:docMk/>
            <pc:sldMk cId="2516636116" sldId="265"/>
            <ac:picMk id="7" creationId="{06222048-95D3-7A7A-74E1-F84FD84603F4}"/>
          </ac:picMkLst>
        </pc:picChg>
      </pc:sldChg>
      <pc:sldChg chg="modSp">
        <pc:chgData name="Lucas Kazuo Mizo Guti Menezes" userId="S::lkmgm@cin.ufpe.br::fac53af2-3ed8-420b-8cd7-7ffb51b9d5ee" providerId="AD" clId="Web-{9C2C8D38-C86A-45DF-AAF6-66E6EE293EC3}" dt="2023-11-23T17:22:11.568" v="165" actId="20577"/>
        <pc:sldMkLst>
          <pc:docMk/>
          <pc:sldMk cId="3062805587" sldId="266"/>
        </pc:sldMkLst>
        <pc:spChg chg="mod">
          <ac:chgData name="Lucas Kazuo Mizo Guti Menezes" userId="S::lkmgm@cin.ufpe.br::fac53af2-3ed8-420b-8cd7-7ffb51b9d5ee" providerId="AD" clId="Web-{9C2C8D38-C86A-45DF-AAF6-66E6EE293EC3}" dt="2023-11-23T17:22:11.568" v="165" actId="20577"/>
          <ac:spMkLst>
            <pc:docMk/>
            <pc:sldMk cId="3062805587" sldId="266"/>
            <ac:spMk id="3" creationId="{6B7C166F-BFC0-0DB3-9B6F-1408887E040B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8:07:05.760" v="251" actId="20577"/>
        <pc:sldMkLst>
          <pc:docMk/>
          <pc:sldMk cId="3076415586" sldId="273"/>
        </pc:sldMkLst>
        <pc:spChg chg="mod">
          <ac:chgData name="Lucas Kazuo Mizo Guti Menezes" userId="S::lkmgm@cin.ufpe.br::fac53af2-3ed8-420b-8cd7-7ffb51b9d5ee" providerId="AD" clId="Web-{9C2C8D38-C86A-45DF-AAF6-66E6EE293EC3}" dt="2023-11-23T18:07:05.760" v="251" actId="20577"/>
          <ac:spMkLst>
            <pc:docMk/>
            <pc:sldMk cId="3076415586" sldId="273"/>
            <ac:spMk id="2" creationId="{AC683C00-6DDA-B51C-8B8B-45CD2220CBBF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3:51.077" v="183" actId="20577"/>
        <pc:sldMkLst>
          <pc:docMk/>
          <pc:sldMk cId="1849753670" sldId="274"/>
        </pc:sldMkLst>
        <pc:spChg chg="mod">
          <ac:chgData name="Lucas Kazuo Mizo Guti Menezes" userId="S::lkmgm@cin.ufpe.br::fac53af2-3ed8-420b-8cd7-7ffb51b9d5ee" providerId="AD" clId="Web-{9C2C8D38-C86A-45DF-AAF6-66E6EE293EC3}" dt="2023-11-23T17:43:51.077" v="183" actId="20577"/>
          <ac:spMkLst>
            <pc:docMk/>
            <pc:sldMk cId="1849753670" sldId="274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6:55:19.800" v="158" actId="1076"/>
        <pc:sldMkLst>
          <pc:docMk/>
          <pc:sldMk cId="4292612635" sldId="277"/>
        </pc:sldMkLst>
        <pc:picChg chg="mod">
          <ac:chgData name="Lucas Kazuo Mizo Guti Menezes" userId="S::lkmgm@cin.ufpe.br::fac53af2-3ed8-420b-8cd7-7ffb51b9d5ee" providerId="AD" clId="Web-{9C2C8D38-C86A-45DF-AAF6-66E6EE293EC3}" dt="2023-11-23T16:55:19.800" v="158" actId="1076"/>
          <ac:picMkLst>
            <pc:docMk/>
            <pc:sldMk cId="4292612635" sldId="277"/>
            <ac:picMk id="4" creationId="{B9ECABA7-2A20-3704-9220-2BDB0E7ADD3D}"/>
          </ac:picMkLst>
        </pc:picChg>
      </pc:sldChg>
      <pc:sldChg chg="modSp mod modShow">
        <pc:chgData name="Lucas Kazuo Mizo Guti Menezes" userId="S::lkmgm@cin.ufpe.br::fac53af2-3ed8-420b-8cd7-7ffb51b9d5ee" providerId="AD" clId="Web-{9C2C8D38-C86A-45DF-AAF6-66E6EE293EC3}" dt="2023-11-23T16:53:29.140" v="156"/>
        <pc:sldMkLst>
          <pc:docMk/>
          <pc:sldMk cId="2534499566" sldId="280"/>
        </pc:sldMkLst>
        <pc:picChg chg="mod">
          <ac:chgData name="Lucas Kazuo Mizo Guti Menezes" userId="S::lkmgm@cin.ufpe.br::fac53af2-3ed8-420b-8cd7-7ffb51b9d5ee" providerId="AD" clId="Web-{9C2C8D38-C86A-45DF-AAF6-66E6EE293EC3}" dt="2023-11-23T16:53:17.499" v="154" actId="1076"/>
          <ac:picMkLst>
            <pc:docMk/>
            <pc:sldMk cId="2534499566" sldId="280"/>
            <ac:picMk id="4" creationId="{B2B386AE-AB7F-5259-5194-F9C9C8615FD7}"/>
          </ac:picMkLst>
        </pc:picChg>
      </pc:sldChg>
      <pc:sldChg chg="modSp">
        <pc:chgData name="Lucas Kazuo Mizo Guti Menezes" userId="S::lkmgm@cin.ufpe.br::fac53af2-3ed8-420b-8cd7-7ffb51b9d5ee" providerId="AD" clId="Web-{9C2C8D38-C86A-45DF-AAF6-66E6EE293EC3}" dt="2023-11-23T17:41:49.933" v="182" actId="20577"/>
        <pc:sldMkLst>
          <pc:docMk/>
          <pc:sldMk cId="990351864" sldId="283"/>
        </pc:sldMkLst>
        <pc:spChg chg="mod">
          <ac:chgData name="Lucas Kazuo Mizo Guti Menezes" userId="S::lkmgm@cin.ufpe.br::fac53af2-3ed8-420b-8cd7-7ffb51b9d5ee" providerId="AD" clId="Web-{9C2C8D38-C86A-45DF-AAF6-66E6EE293EC3}" dt="2023-11-23T17:41:49.933" v="182" actId="20577"/>
          <ac:spMkLst>
            <pc:docMk/>
            <pc:sldMk cId="990351864" sldId="283"/>
            <ac:spMk id="2" creationId="{01B0E876-C969-C532-BCAB-83D22DF18923}"/>
          </ac:spMkLst>
        </pc:spChg>
      </pc:sldChg>
      <pc:sldChg chg="modSp ord delCm">
        <pc:chgData name="Lucas Kazuo Mizo Guti Menezes" userId="S::lkmgm@cin.ufpe.br::fac53af2-3ed8-420b-8cd7-7ffb51b9d5ee" providerId="AD" clId="Web-{9C2C8D38-C86A-45DF-AAF6-66E6EE293EC3}" dt="2023-11-23T16:43:56.154" v="140"/>
        <pc:sldMkLst>
          <pc:docMk/>
          <pc:sldMk cId="3456645457" sldId="284"/>
        </pc:sldMkLst>
        <pc:graphicFrameChg chg="modGraphic">
          <ac:chgData name="Lucas Kazuo Mizo Guti Menezes" userId="S::lkmgm@cin.ufpe.br::fac53af2-3ed8-420b-8cd7-7ffb51b9d5ee" providerId="AD" clId="Web-{9C2C8D38-C86A-45DF-AAF6-66E6EE293EC3}" dt="2023-11-23T16:41:32.931" v="135" actId="20577"/>
          <ac:graphicFrameMkLst>
            <pc:docMk/>
            <pc:sldMk cId="3456645457" sldId="284"/>
            <ac:graphicFrameMk id="4" creationId="{482FB801-ADB6-9944-E57F-C7806C20E8F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cas Kazuo Mizo Guti Menezes" userId="S::lkmgm@cin.ufpe.br::fac53af2-3ed8-420b-8cd7-7ffb51b9d5ee" providerId="AD" clId="Web-{9C2C8D38-C86A-45DF-AAF6-66E6EE293EC3}" dt="2023-11-23T16:43:56.154" v="140"/>
              <pc2:cmMkLst xmlns:pc2="http://schemas.microsoft.com/office/powerpoint/2019/9/main/command">
                <pc:docMk/>
                <pc:sldMk cId="3456645457" sldId="284"/>
                <pc2:cmMk id="{C1C44D61-216C-49CD-A70A-7C3271F30AF1}"/>
              </pc2:cmMkLst>
            </pc226:cmChg>
          </p:ext>
        </pc:extLst>
      </pc:sldChg>
      <pc:sldChg chg="addSp delSp modSp addCm delCm">
        <pc:chgData name="Lucas Kazuo Mizo Guti Menezes" userId="S::lkmgm@cin.ufpe.br::fac53af2-3ed8-420b-8cd7-7ffb51b9d5ee" providerId="AD" clId="Web-{9C2C8D38-C86A-45DF-AAF6-66E6EE293EC3}" dt="2023-11-23T16:14:18.224" v="57" actId="14100"/>
        <pc:sldMkLst>
          <pc:docMk/>
          <pc:sldMk cId="1295084465" sldId="287"/>
        </pc:sldMkLst>
        <pc:spChg chg="mod">
          <ac:chgData name="Lucas Kazuo Mizo Guti Menezes" userId="S::lkmgm@cin.ufpe.br::fac53af2-3ed8-420b-8cd7-7ffb51b9d5ee" providerId="AD" clId="Web-{9C2C8D38-C86A-45DF-AAF6-66E6EE293EC3}" dt="2023-11-23T16:05:45.442" v="41" actId="20577"/>
          <ac:spMkLst>
            <pc:docMk/>
            <pc:sldMk cId="1295084465" sldId="287"/>
            <ac:spMk id="5" creationId="{DE1F5F63-E635-736C-1604-2B1C133D64AD}"/>
          </ac:spMkLst>
        </pc:spChg>
        <pc:spChg chg="mod">
          <ac:chgData name="Lucas Kazuo Mizo Guti Menezes" userId="S::lkmgm@cin.ufpe.br::fac53af2-3ed8-420b-8cd7-7ffb51b9d5ee" providerId="AD" clId="Web-{9C2C8D38-C86A-45DF-AAF6-66E6EE293EC3}" dt="2023-11-23T16:05:21.035" v="34" actId="20577"/>
          <ac:spMkLst>
            <pc:docMk/>
            <pc:sldMk cId="1295084465" sldId="287"/>
            <ac:spMk id="7" creationId="{1A5751AA-C72E-7A72-5825-8E24ACD3157F}"/>
          </ac:spMkLst>
        </pc:spChg>
        <pc:spChg chg="mod">
          <ac:chgData name="Lucas Kazuo Mizo Guti Menezes" userId="S::lkmgm@cin.ufpe.br::fac53af2-3ed8-420b-8cd7-7ffb51b9d5ee" providerId="AD" clId="Web-{9C2C8D38-C86A-45DF-AAF6-66E6EE293EC3}" dt="2023-11-23T16:05:37.067" v="39" actId="14100"/>
          <ac:spMkLst>
            <pc:docMk/>
            <pc:sldMk cId="1295084465" sldId="287"/>
            <ac:spMk id="11" creationId="{1E92B62D-87DB-2817-DF6E-21F6750386B1}"/>
          </ac:spMkLst>
        </pc:spChg>
        <pc:spChg chg="add del mod">
          <ac:chgData name="Lucas Kazuo Mizo Guti Menezes" userId="S::lkmgm@cin.ufpe.br::fac53af2-3ed8-420b-8cd7-7ffb51b9d5ee" providerId="AD" clId="Web-{9C2C8D38-C86A-45DF-AAF6-66E6EE293EC3}" dt="2023-11-23T16:11:21.843" v="48"/>
          <ac:spMkLst>
            <pc:docMk/>
            <pc:sldMk cId="1295084465" sldId="287"/>
            <ac:spMk id="20" creationId="{483C2352-7069-14BF-66DF-54044620CE33}"/>
          </ac:spMkLst>
        </pc:spChg>
        <pc:grpChg chg="del">
          <ac:chgData name="Lucas Kazuo Mizo Guti Menezes" userId="S::lkmgm@cin.ufpe.br::fac53af2-3ed8-420b-8cd7-7ffb51b9d5ee" providerId="AD" clId="Web-{9C2C8D38-C86A-45DF-AAF6-66E6EE293EC3}" dt="2023-11-23T16:11:19.671" v="47"/>
          <ac:grpSpMkLst>
            <pc:docMk/>
            <pc:sldMk cId="1295084465" sldId="287"/>
            <ac:grpSpMk id="13" creationId="{6801AEC1-6444-E993-8606-3FECA6E336CE}"/>
          </ac:grpSpMkLst>
        </pc:grpChg>
        <pc:picChg chg="add mod">
          <ac:chgData name="Lucas Kazuo Mizo Guti Menezes" userId="S::lkmgm@cin.ufpe.br::fac53af2-3ed8-420b-8cd7-7ffb51b9d5ee" providerId="AD" clId="Web-{9C2C8D38-C86A-45DF-AAF6-66E6EE293EC3}" dt="2023-11-23T16:14:18.224" v="57" actId="14100"/>
          <ac:picMkLst>
            <pc:docMk/>
            <pc:sldMk cId="1295084465" sldId="287"/>
            <ac:picMk id="3" creationId="{9B8C52B6-F1BD-42AA-049B-2A9BD7715DEC}"/>
          </ac:picMkLst>
        </pc:picChg>
        <pc:picChg chg="del">
          <ac:chgData name="Lucas Kazuo Mizo Guti Menezes" userId="S::lkmgm@cin.ufpe.br::fac53af2-3ed8-420b-8cd7-7ffb51b9d5ee" providerId="AD" clId="Web-{9C2C8D38-C86A-45DF-AAF6-66E6EE293EC3}" dt="2023-11-23T16:11:18.140" v="46"/>
          <ac:picMkLst>
            <pc:docMk/>
            <pc:sldMk cId="1295084465" sldId="287"/>
            <ac:picMk id="4" creationId="{8991FAB3-1F26-4837-4DC6-473694B9B3AE}"/>
          </ac:picMkLst>
        </pc:picChg>
        <pc:picChg chg="add del mod">
          <ac:chgData name="Lucas Kazuo Mizo Guti Menezes" userId="S::lkmgm@cin.ufpe.br::fac53af2-3ed8-420b-8cd7-7ffb51b9d5ee" providerId="AD" clId="Web-{9C2C8D38-C86A-45DF-AAF6-66E6EE293EC3}" dt="2023-11-23T16:14:08.286" v="53"/>
          <ac:picMkLst>
            <pc:docMk/>
            <pc:sldMk cId="1295084465" sldId="287"/>
            <ac:picMk id="18" creationId="{2E9AD864-27EB-B005-D7B2-93832ED0B9C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Lucas Kazuo Mizo Guti Menezes" userId="S::lkmgm@cin.ufpe.br::fac53af2-3ed8-420b-8cd7-7ffb51b9d5ee" providerId="AD" clId="Web-{9C2C8D38-C86A-45DF-AAF6-66E6EE293EC3}" dt="2023-11-23T16:08:43.167" v="44"/>
              <pc2:cmMkLst xmlns:pc2="http://schemas.microsoft.com/office/powerpoint/2019/9/main/command">
                <pc:docMk/>
                <pc:sldMk cId="1295084465" sldId="287"/>
                <pc2:cmMk id="{2B10023B-FDD5-4E70-96B9-90C80377E5CA}"/>
              </pc2:cmMkLst>
            </pc226:cmChg>
          </p:ext>
        </pc:extLst>
      </pc:sldChg>
      <pc:sldChg chg="modSp">
        <pc:chgData name="Lucas Kazuo Mizo Guti Menezes" userId="S::lkmgm@cin.ufpe.br::fac53af2-3ed8-420b-8cd7-7ffb51b9d5ee" providerId="AD" clId="Web-{9C2C8D38-C86A-45DF-AAF6-66E6EE293EC3}" dt="2023-11-23T17:41:32.291" v="180" actId="20577"/>
        <pc:sldMkLst>
          <pc:docMk/>
          <pc:sldMk cId="3481795255" sldId="293"/>
        </pc:sldMkLst>
        <pc:spChg chg="mod">
          <ac:chgData name="Lucas Kazuo Mizo Guti Menezes" userId="S::lkmgm@cin.ufpe.br::fac53af2-3ed8-420b-8cd7-7ffb51b9d5ee" providerId="AD" clId="Web-{9C2C8D38-C86A-45DF-AAF6-66E6EE293EC3}" dt="2023-11-23T17:41:32.291" v="180" actId="20577"/>
          <ac:spMkLst>
            <pc:docMk/>
            <pc:sldMk cId="3481795255" sldId="293"/>
            <ac:spMk id="3" creationId="{0A234FB3-D502-478D-5518-12718936BEBE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1:41.714" v="181" actId="20577"/>
        <pc:sldMkLst>
          <pc:docMk/>
          <pc:sldMk cId="794595079" sldId="294"/>
        </pc:sldMkLst>
        <pc:spChg chg="mod">
          <ac:chgData name="Lucas Kazuo Mizo Guti Menezes" userId="S::lkmgm@cin.ufpe.br::fac53af2-3ed8-420b-8cd7-7ffb51b9d5ee" providerId="AD" clId="Web-{9C2C8D38-C86A-45DF-AAF6-66E6EE293EC3}" dt="2023-11-23T17:41:41.714" v="181" actId="20577"/>
          <ac:spMkLst>
            <pc:docMk/>
            <pc:sldMk cId="794595079" sldId="294"/>
            <ac:spMk id="2" creationId="{9B63C20D-30B1-786F-999C-B755C373B08F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32:33.447" v="166" actId="14100"/>
        <pc:sldMkLst>
          <pc:docMk/>
          <pc:sldMk cId="684720740" sldId="296"/>
        </pc:sldMkLst>
        <pc:spChg chg="mod">
          <ac:chgData name="Lucas Kazuo Mizo Guti Menezes" userId="S::lkmgm@cin.ufpe.br::fac53af2-3ed8-420b-8cd7-7ffb51b9d5ee" providerId="AD" clId="Web-{9C2C8D38-C86A-45DF-AAF6-66E6EE293EC3}" dt="2023-11-23T17:32:33.447" v="166" actId="14100"/>
          <ac:spMkLst>
            <pc:docMk/>
            <pc:sldMk cId="684720740" sldId="296"/>
            <ac:spMk id="2" creationId="{5641C845-463A-D282-DF4B-1AFF5FD6AA0B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02.249" v="184" actId="20577"/>
        <pc:sldMkLst>
          <pc:docMk/>
          <pc:sldMk cId="1331691648" sldId="298"/>
        </pc:sldMkLst>
        <pc:spChg chg="mod">
          <ac:chgData name="Lucas Kazuo Mizo Guti Menezes" userId="S::lkmgm@cin.ufpe.br::fac53af2-3ed8-420b-8cd7-7ffb51b9d5ee" providerId="AD" clId="Web-{9C2C8D38-C86A-45DF-AAF6-66E6EE293EC3}" dt="2023-11-23T17:44:02.249" v="184" actId="20577"/>
          <ac:spMkLst>
            <pc:docMk/>
            <pc:sldMk cId="1331691648" sldId="298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06.109" v="185" actId="20577"/>
        <pc:sldMkLst>
          <pc:docMk/>
          <pc:sldMk cId="3675428487" sldId="299"/>
        </pc:sldMkLst>
        <pc:spChg chg="mod">
          <ac:chgData name="Lucas Kazuo Mizo Guti Menezes" userId="S::lkmgm@cin.ufpe.br::fac53af2-3ed8-420b-8cd7-7ffb51b9d5ee" providerId="AD" clId="Web-{9C2C8D38-C86A-45DF-AAF6-66E6EE293EC3}" dt="2023-11-23T17:44:06.109" v="185" actId="20577"/>
          <ac:spMkLst>
            <pc:docMk/>
            <pc:sldMk cId="3675428487" sldId="299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11.921" v="186" actId="20577"/>
        <pc:sldMkLst>
          <pc:docMk/>
          <pc:sldMk cId="3150860164" sldId="301"/>
        </pc:sldMkLst>
        <pc:spChg chg="mod">
          <ac:chgData name="Lucas Kazuo Mizo Guti Menezes" userId="S::lkmgm@cin.ufpe.br::fac53af2-3ed8-420b-8cd7-7ffb51b9d5ee" providerId="AD" clId="Web-{9C2C8D38-C86A-45DF-AAF6-66E6EE293EC3}" dt="2023-11-23T17:44:11.921" v="186" actId="20577"/>
          <ac:spMkLst>
            <pc:docMk/>
            <pc:sldMk cId="3150860164" sldId="301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15.749" v="187" actId="20577"/>
        <pc:sldMkLst>
          <pc:docMk/>
          <pc:sldMk cId="544029741" sldId="302"/>
        </pc:sldMkLst>
        <pc:spChg chg="mod">
          <ac:chgData name="Lucas Kazuo Mizo Guti Menezes" userId="S::lkmgm@cin.ufpe.br::fac53af2-3ed8-420b-8cd7-7ffb51b9d5ee" providerId="AD" clId="Web-{9C2C8D38-C86A-45DF-AAF6-66E6EE293EC3}" dt="2023-11-23T17:44:15.749" v="187" actId="20577"/>
          <ac:spMkLst>
            <pc:docMk/>
            <pc:sldMk cId="544029741" sldId="302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19.875" v="188" actId="20577"/>
        <pc:sldMkLst>
          <pc:docMk/>
          <pc:sldMk cId="1489591970" sldId="303"/>
        </pc:sldMkLst>
        <pc:spChg chg="mod">
          <ac:chgData name="Lucas Kazuo Mizo Guti Menezes" userId="S::lkmgm@cin.ufpe.br::fac53af2-3ed8-420b-8cd7-7ffb51b9d5ee" providerId="AD" clId="Web-{9C2C8D38-C86A-45DF-AAF6-66E6EE293EC3}" dt="2023-11-23T17:44:19.875" v="188" actId="20577"/>
          <ac:spMkLst>
            <pc:docMk/>
            <pc:sldMk cId="1489591970" sldId="303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23.859" v="189" actId="20577"/>
        <pc:sldMkLst>
          <pc:docMk/>
          <pc:sldMk cId="372904811" sldId="304"/>
        </pc:sldMkLst>
        <pc:spChg chg="mod">
          <ac:chgData name="Lucas Kazuo Mizo Guti Menezes" userId="S::lkmgm@cin.ufpe.br::fac53af2-3ed8-420b-8cd7-7ffb51b9d5ee" providerId="AD" clId="Web-{9C2C8D38-C86A-45DF-AAF6-66E6EE293EC3}" dt="2023-11-23T17:44:23.859" v="189" actId="20577"/>
          <ac:spMkLst>
            <pc:docMk/>
            <pc:sldMk cId="372904811" sldId="304"/>
            <ac:spMk id="2" creationId="{B1337862-60CD-CDA8-CA3F-2FB49A45A18D}"/>
          </ac:spMkLst>
        </pc:spChg>
      </pc:sldChg>
      <pc:sldChg chg="modSp">
        <pc:chgData name="Lucas Kazuo Mizo Guti Menezes" userId="S::lkmgm@cin.ufpe.br::fac53af2-3ed8-420b-8cd7-7ffb51b9d5ee" providerId="AD" clId="Web-{9C2C8D38-C86A-45DF-AAF6-66E6EE293EC3}" dt="2023-11-23T17:44:29.016" v="190" actId="20577"/>
        <pc:sldMkLst>
          <pc:docMk/>
          <pc:sldMk cId="2541469954" sldId="305"/>
        </pc:sldMkLst>
        <pc:spChg chg="mod">
          <ac:chgData name="Lucas Kazuo Mizo Guti Menezes" userId="S::lkmgm@cin.ufpe.br::fac53af2-3ed8-420b-8cd7-7ffb51b9d5ee" providerId="AD" clId="Web-{9C2C8D38-C86A-45DF-AAF6-66E6EE293EC3}" dt="2023-11-23T17:44:29.016" v="190" actId="20577"/>
          <ac:spMkLst>
            <pc:docMk/>
            <pc:sldMk cId="2541469954" sldId="305"/>
            <ac:spMk id="2" creationId="{B1337862-60CD-CDA8-CA3F-2FB49A45A18D}"/>
          </ac:spMkLst>
        </pc:spChg>
      </pc:sldChg>
      <pc:sldChg chg="delSp modSp">
        <pc:chgData name="Lucas Kazuo Mizo Guti Menezes" userId="S::lkmgm@cin.ufpe.br::fac53af2-3ed8-420b-8cd7-7ffb51b9d5ee" providerId="AD" clId="Web-{9C2C8D38-C86A-45DF-AAF6-66E6EE293EC3}" dt="2023-11-23T16:50:02.790" v="153" actId="1076"/>
        <pc:sldMkLst>
          <pc:docMk/>
          <pc:sldMk cId="3062544605" sldId="306"/>
        </pc:sldMkLst>
        <pc:spChg chg="mod">
          <ac:chgData name="Lucas Kazuo Mizo Guti Menezes" userId="S::lkmgm@cin.ufpe.br::fac53af2-3ed8-420b-8cd7-7ffb51b9d5ee" providerId="AD" clId="Web-{9C2C8D38-C86A-45DF-AAF6-66E6EE293EC3}" dt="2023-11-23T16:50:02.790" v="153" actId="1076"/>
          <ac:spMkLst>
            <pc:docMk/>
            <pc:sldMk cId="3062544605" sldId="306"/>
            <ac:spMk id="2" creationId="{4154E400-66F6-3155-6CB8-8FCDE85D2A22}"/>
          </ac:spMkLst>
        </pc:spChg>
        <pc:spChg chg="del">
          <ac:chgData name="Lucas Kazuo Mizo Guti Menezes" userId="S::lkmgm@cin.ufpe.br::fac53af2-3ed8-420b-8cd7-7ffb51b9d5ee" providerId="AD" clId="Web-{9C2C8D38-C86A-45DF-AAF6-66E6EE293EC3}" dt="2023-11-23T16:49:45.618" v="150"/>
          <ac:spMkLst>
            <pc:docMk/>
            <pc:sldMk cId="3062544605" sldId="306"/>
            <ac:spMk id="8" creationId="{BC0061F6-8C6F-20A9-2AE9-445BF6576A7C}"/>
          </ac:spMkLst>
        </pc:spChg>
      </pc:sldChg>
      <pc:sldChg chg="modSp ord">
        <pc:chgData name="Lucas Kazuo Mizo Guti Menezes" userId="S::lkmgm@cin.ufpe.br::fac53af2-3ed8-420b-8cd7-7ffb51b9d5ee" providerId="AD" clId="Web-{9C2C8D38-C86A-45DF-AAF6-66E6EE293EC3}" dt="2023-11-23T17:37:38.597" v="178"/>
        <pc:sldMkLst>
          <pc:docMk/>
          <pc:sldMk cId="1200281821" sldId="307"/>
        </pc:sldMkLst>
        <pc:spChg chg="mod">
          <ac:chgData name="Lucas Kazuo Mizo Guti Menezes" userId="S::lkmgm@cin.ufpe.br::fac53af2-3ed8-420b-8cd7-7ffb51b9d5ee" providerId="AD" clId="Web-{9C2C8D38-C86A-45DF-AAF6-66E6EE293EC3}" dt="2023-11-23T17:35:42.781" v="177" actId="20577"/>
          <ac:spMkLst>
            <pc:docMk/>
            <pc:sldMk cId="1200281821" sldId="307"/>
            <ac:spMk id="2" creationId="{430A213F-0E7A-4246-00DB-0E069CED9F82}"/>
          </ac:spMkLst>
        </pc:spChg>
      </pc:sldChg>
      <pc:sldChg chg="modSp new">
        <pc:chgData name="Lucas Kazuo Mizo Guti Menezes" userId="S::lkmgm@cin.ufpe.br::fac53af2-3ed8-420b-8cd7-7ffb51b9d5ee" providerId="AD" clId="Web-{9C2C8D38-C86A-45DF-AAF6-66E6EE293EC3}" dt="2023-11-23T18:07:57.200" v="309" actId="20577"/>
        <pc:sldMkLst>
          <pc:docMk/>
          <pc:sldMk cId="3078869641" sldId="315"/>
        </pc:sldMkLst>
        <pc:spChg chg="mod">
          <ac:chgData name="Lucas Kazuo Mizo Guti Menezes" userId="S::lkmgm@cin.ufpe.br::fac53af2-3ed8-420b-8cd7-7ffb51b9d5ee" providerId="AD" clId="Web-{9C2C8D38-C86A-45DF-AAF6-66E6EE293EC3}" dt="2023-11-23T16:01:53.576" v="13" actId="20577"/>
          <ac:spMkLst>
            <pc:docMk/>
            <pc:sldMk cId="3078869641" sldId="315"/>
            <ac:spMk id="2" creationId="{33DA5A7A-2F2D-A2F8-071D-DA8B170553E8}"/>
          </ac:spMkLst>
        </pc:spChg>
        <pc:spChg chg="mod">
          <ac:chgData name="Lucas Kazuo Mizo Guti Menezes" userId="S::lkmgm@cin.ufpe.br::fac53af2-3ed8-420b-8cd7-7ffb51b9d5ee" providerId="AD" clId="Web-{9C2C8D38-C86A-45DF-AAF6-66E6EE293EC3}" dt="2023-11-23T18:07:57.200" v="309" actId="20577"/>
          <ac:spMkLst>
            <pc:docMk/>
            <pc:sldMk cId="3078869641" sldId="315"/>
            <ac:spMk id="3" creationId="{1C8DE5E9-64FE-81F1-926A-DF13040F19EE}"/>
          </ac:spMkLst>
        </pc:spChg>
      </pc:sldChg>
      <pc:sldChg chg="modSp add ord replId delCm">
        <pc:chgData name="Lucas Kazuo Mizo Guti Menezes" userId="S::lkmgm@cin.ufpe.br::fac53af2-3ed8-420b-8cd7-7ffb51b9d5ee" providerId="AD" clId="Web-{9C2C8D38-C86A-45DF-AAF6-66E6EE293EC3}" dt="2023-11-23T16:43:52.950" v="139"/>
        <pc:sldMkLst>
          <pc:docMk/>
          <pc:sldMk cId="2969686498" sldId="317"/>
        </pc:sldMkLst>
        <pc:graphicFrameChg chg="modGraphic">
          <ac:chgData name="Lucas Kazuo Mizo Guti Menezes" userId="S::lkmgm@cin.ufpe.br::fac53af2-3ed8-420b-8cd7-7ffb51b9d5ee" providerId="AD" clId="Web-{9C2C8D38-C86A-45DF-AAF6-66E6EE293EC3}" dt="2023-11-23T16:40:38.366" v="132" actId="20577"/>
          <ac:graphicFrameMkLst>
            <pc:docMk/>
            <pc:sldMk cId="2969686498" sldId="317"/>
            <ac:graphicFrameMk id="4" creationId="{482FB801-ADB6-9944-E57F-C7806C20E8F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cas Kazuo Mizo Guti Menezes" userId="S::lkmgm@cin.ufpe.br::fac53af2-3ed8-420b-8cd7-7ffb51b9d5ee" providerId="AD" clId="Web-{9C2C8D38-C86A-45DF-AAF6-66E6EE293EC3}" dt="2023-11-23T16:43:52.950" v="139"/>
              <pc2:cmMkLst xmlns:pc2="http://schemas.microsoft.com/office/powerpoint/2019/9/main/command">
                <pc:docMk/>
                <pc:sldMk cId="2969686498" sldId="317"/>
                <pc2:cmMk id="{E6FD7E04-D541-4F97-908C-78FBD4A7CDF6}"/>
              </pc2:cmMkLst>
            </pc226:cmChg>
          </p:ext>
        </pc:extLst>
      </pc:sldChg>
      <pc:sldChg chg="modSp add ord replId delCm">
        <pc:chgData name="Lucas Kazuo Mizo Guti Menezes" userId="S::lkmgm@cin.ufpe.br::fac53af2-3ed8-420b-8cd7-7ffb51b9d5ee" providerId="AD" clId="Web-{9C2C8D38-C86A-45DF-AAF6-66E6EE293EC3}" dt="2023-11-23T16:43:45.810" v="137"/>
        <pc:sldMkLst>
          <pc:docMk/>
          <pc:sldMk cId="1561549433" sldId="318"/>
        </pc:sldMkLst>
        <pc:graphicFrameChg chg="modGraphic">
          <ac:chgData name="Lucas Kazuo Mizo Guti Menezes" userId="S::lkmgm@cin.ufpe.br::fac53af2-3ed8-420b-8cd7-7ffb51b9d5ee" providerId="AD" clId="Web-{9C2C8D38-C86A-45DF-AAF6-66E6EE293EC3}" dt="2023-11-23T16:38:10.581" v="124" actId="20577"/>
          <ac:graphicFrameMkLst>
            <pc:docMk/>
            <pc:sldMk cId="1561549433" sldId="318"/>
            <ac:graphicFrameMk id="4" creationId="{482FB801-ADB6-9944-E57F-C7806C20E8F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cas Kazuo Mizo Guti Menezes" userId="S::lkmgm@cin.ufpe.br::fac53af2-3ed8-420b-8cd7-7ffb51b9d5ee" providerId="AD" clId="Web-{9C2C8D38-C86A-45DF-AAF6-66E6EE293EC3}" dt="2023-11-23T16:43:45.810" v="137"/>
              <pc2:cmMkLst xmlns:pc2="http://schemas.microsoft.com/office/powerpoint/2019/9/main/command">
                <pc:docMk/>
                <pc:sldMk cId="1561549433" sldId="318"/>
                <pc2:cmMk id="{D5F03822-7010-4178-9E4A-D5EA5EAA0E70}"/>
              </pc2:cmMkLst>
            </pc226:cmChg>
          </p:ext>
        </pc:extLst>
      </pc:sldChg>
      <pc:sldChg chg="modSp add replId delCm">
        <pc:chgData name="Lucas Kazuo Mizo Guti Menezes" userId="S::lkmgm@cin.ufpe.br::fac53af2-3ed8-420b-8cd7-7ffb51b9d5ee" providerId="AD" clId="Web-{9C2C8D38-C86A-45DF-AAF6-66E6EE293EC3}" dt="2023-11-23T16:43:48.622" v="138"/>
        <pc:sldMkLst>
          <pc:docMk/>
          <pc:sldMk cId="3895583735" sldId="319"/>
        </pc:sldMkLst>
        <pc:graphicFrameChg chg="modGraphic">
          <ac:chgData name="Lucas Kazuo Mizo Guti Menezes" userId="S::lkmgm@cin.ufpe.br::fac53af2-3ed8-420b-8cd7-7ffb51b9d5ee" providerId="AD" clId="Web-{9C2C8D38-C86A-45DF-AAF6-66E6EE293EC3}" dt="2023-11-23T16:28:48.266" v="100" actId="20577"/>
          <ac:graphicFrameMkLst>
            <pc:docMk/>
            <pc:sldMk cId="3895583735" sldId="319"/>
            <ac:graphicFrameMk id="4" creationId="{482FB801-ADB6-9944-E57F-C7806C20E8F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cas Kazuo Mizo Guti Menezes" userId="S::lkmgm@cin.ufpe.br::fac53af2-3ed8-420b-8cd7-7ffb51b9d5ee" providerId="AD" clId="Web-{9C2C8D38-C86A-45DF-AAF6-66E6EE293EC3}" dt="2023-11-23T16:43:48.622" v="138"/>
              <pc2:cmMkLst xmlns:pc2="http://schemas.microsoft.com/office/powerpoint/2019/9/main/command">
                <pc:docMk/>
                <pc:sldMk cId="3895583735" sldId="319"/>
                <pc2:cmMk id="{503824F2-11DB-48AA-BE79-FA061B2E09FC}"/>
              </pc2:cmMkLst>
            </pc226:cmChg>
          </p:ext>
        </pc:extLst>
      </pc:sldChg>
      <pc:sldChg chg="modSp add replId delCm">
        <pc:chgData name="Lucas Kazuo Mizo Guti Menezes" userId="S::lkmgm@cin.ufpe.br::fac53af2-3ed8-420b-8cd7-7ffb51b9d5ee" providerId="AD" clId="Web-{9C2C8D38-C86A-45DF-AAF6-66E6EE293EC3}" dt="2023-11-23T16:43:42.044" v="136"/>
        <pc:sldMkLst>
          <pc:docMk/>
          <pc:sldMk cId="1357195315" sldId="320"/>
        </pc:sldMkLst>
        <pc:graphicFrameChg chg="modGraphic">
          <ac:chgData name="Lucas Kazuo Mizo Guti Menezes" userId="S::lkmgm@cin.ufpe.br::fac53af2-3ed8-420b-8cd7-7ffb51b9d5ee" providerId="AD" clId="Web-{9C2C8D38-C86A-45DF-AAF6-66E6EE293EC3}" dt="2023-11-23T16:28:55.079" v="114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ucas Kazuo Mizo Guti Menezes" userId="S::lkmgm@cin.ufpe.br::fac53af2-3ed8-420b-8cd7-7ffb51b9d5ee" providerId="AD" clId="Web-{9C2C8D38-C86A-45DF-AAF6-66E6EE293EC3}" dt="2023-11-23T16:43:42.044" v="136"/>
              <pc2:cmMkLst xmlns:pc2="http://schemas.microsoft.com/office/powerpoint/2019/9/main/command">
                <pc:docMk/>
                <pc:sldMk cId="1357195315" sldId="320"/>
                <pc2:cmMk id="{1012DBA7-5039-4CFD-94A8-058E9DDCD67C}"/>
              </pc2:cmMkLst>
            </pc226:cmChg>
          </p:ext>
        </pc:extLst>
      </pc:sldChg>
    </pc:docChg>
  </pc:docChgLst>
  <pc:docChgLst>
    <pc:chgData name="Lucas Kazuo Mizo Guti Menezes" userId="S::lkmgm@cin.ufpe.br::fac53af2-3ed8-420b-8cd7-7ffb51b9d5ee" providerId="AD" clId="Web-{ECF38816-6AC1-49A1-9EF4-AD10F99585A4}"/>
    <pc:docChg chg="addSld delSld modSld sldOrd addMainMaster delMainMaster">
      <pc:chgData name="Lucas Kazuo Mizo Guti Menezes" userId="S::lkmgm@cin.ufpe.br::fac53af2-3ed8-420b-8cd7-7ffb51b9d5ee" providerId="AD" clId="Web-{ECF38816-6AC1-49A1-9EF4-AD10F99585A4}" dt="2023-11-22T15:47:16.857" v="2098" actId="14100"/>
      <pc:docMkLst>
        <pc:docMk/>
      </pc:docMkLst>
      <pc:sldChg chg="modSp mod modClrScheme chgLayout">
        <pc:chgData name="Lucas Kazuo Mizo Guti Menezes" userId="S::lkmgm@cin.ufpe.br::fac53af2-3ed8-420b-8cd7-7ffb51b9d5ee" providerId="AD" clId="Web-{ECF38816-6AC1-49A1-9EF4-AD10F99585A4}" dt="2023-11-22T13:58:01.894" v="978" actId="20577"/>
        <pc:sldMkLst>
          <pc:docMk/>
          <pc:sldMk cId="2580077059" sldId="256"/>
        </pc:sldMkLst>
        <pc:spChg chg="mod ord">
          <ac:chgData name="Lucas Kazuo Mizo Guti Menezes" userId="S::lkmgm@cin.ufpe.br::fac53af2-3ed8-420b-8cd7-7ffb51b9d5ee" providerId="AD" clId="Web-{ECF38816-6AC1-49A1-9EF4-AD10F99585A4}" dt="2023-11-22T13:57:42.644" v="963" actId="20577"/>
          <ac:spMkLst>
            <pc:docMk/>
            <pc:sldMk cId="2580077059" sldId="256"/>
            <ac:spMk id="2" creationId="{38CCB934-D3C2-1EFE-3468-B862A90F087D}"/>
          </ac:spMkLst>
        </pc:spChg>
        <pc:spChg chg="mod ord">
          <ac:chgData name="Lucas Kazuo Mizo Guti Menezes" userId="S::lkmgm@cin.ufpe.br::fac53af2-3ed8-420b-8cd7-7ffb51b9d5ee" providerId="AD" clId="Web-{ECF38816-6AC1-49A1-9EF4-AD10F99585A4}" dt="2023-11-22T13:58:01.894" v="978" actId="20577"/>
          <ac:spMkLst>
            <pc:docMk/>
            <pc:sldMk cId="2580077059" sldId="256"/>
            <ac:spMk id="3" creationId="{889C8981-856E-93A2-862D-3B8AF3079480}"/>
          </ac:spMkLst>
        </pc:spChg>
      </pc:sldChg>
      <pc:sldChg chg="modSp mod modClrScheme chgLayout">
        <pc:chgData name="Lucas Kazuo Mizo Guti Menezes" userId="S::lkmgm@cin.ufpe.br::fac53af2-3ed8-420b-8cd7-7ffb51b9d5ee" providerId="AD" clId="Web-{ECF38816-6AC1-49A1-9EF4-AD10F99585A4}" dt="2023-11-22T13:57:23.990" v="961" actId="14100"/>
        <pc:sldMkLst>
          <pc:docMk/>
          <pc:sldMk cId="621596714" sldId="257"/>
        </pc:sldMkLst>
        <pc:spChg chg="mod ord">
          <ac:chgData name="Lucas Kazuo Mizo Guti Menezes" userId="S::lkmgm@cin.ufpe.br::fac53af2-3ed8-420b-8cd7-7ffb51b9d5ee" providerId="AD" clId="Web-{ECF38816-6AC1-49A1-9EF4-AD10F99585A4}" dt="2023-11-22T13:20:02.792" v="131"/>
          <ac:spMkLst>
            <pc:docMk/>
            <pc:sldMk cId="621596714" sldId="257"/>
            <ac:spMk id="2" creationId="{57207F66-B57E-5E70-EB19-C9F6ECC13DAC}"/>
          </ac:spMkLst>
        </pc:spChg>
        <pc:spChg chg="mod ord">
          <ac:chgData name="Lucas Kazuo Mizo Guti Menezes" userId="S::lkmgm@cin.ufpe.br::fac53af2-3ed8-420b-8cd7-7ffb51b9d5ee" providerId="AD" clId="Web-{ECF38816-6AC1-49A1-9EF4-AD10F99585A4}" dt="2023-11-22T13:57:23.990" v="961" actId="14100"/>
          <ac:spMkLst>
            <pc:docMk/>
            <pc:sldMk cId="621596714" sldId="257"/>
            <ac:spMk id="3" creationId="{6F872DDC-2264-1B95-D67D-8893278DA394}"/>
          </ac:spMkLst>
        </pc:spChg>
      </pc:sldChg>
      <pc:sldChg chg="modSp new del mod modClrScheme chgLayout">
        <pc:chgData name="Lucas Kazuo Mizo Guti Menezes" userId="S::lkmgm@cin.ufpe.br::fac53af2-3ed8-420b-8cd7-7ffb51b9d5ee" providerId="AD" clId="Web-{ECF38816-6AC1-49A1-9EF4-AD10F99585A4}" dt="2023-11-22T13:29:32.836" v="623"/>
        <pc:sldMkLst>
          <pc:docMk/>
          <pc:sldMk cId="1212337721" sldId="258"/>
        </pc:sldMkLst>
        <pc:spChg chg="mod ord">
          <ac:chgData name="Lucas Kazuo Mizo Guti Menezes" userId="S::lkmgm@cin.ufpe.br::fac53af2-3ed8-420b-8cd7-7ffb51b9d5ee" providerId="AD" clId="Web-{ECF38816-6AC1-49A1-9EF4-AD10F99585A4}" dt="2023-11-22T13:20:02.792" v="131"/>
          <ac:spMkLst>
            <pc:docMk/>
            <pc:sldMk cId="1212337721" sldId="258"/>
            <ac:spMk id="2" creationId="{B347A643-7D74-F99E-41B9-370EBEA855BA}"/>
          </ac:spMkLst>
        </pc:spChg>
        <pc:spChg chg="mod ord">
          <ac:chgData name="Lucas Kazuo Mizo Guti Menezes" userId="S::lkmgm@cin.ufpe.br::fac53af2-3ed8-420b-8cd7-7ffb51b9d5ee" providerId="AD" clId="Web-{ECF38816-6AC1-49A1-9EF4-AD10F99585A4}" dt="2023-11-22T13:20:02.792" v="131"/>
          <ac:spMkLst>
            <pc:docMk/>
            <pc:sldMk cId="1212337721" sldId="258"/>
            <ac:spMk id="3" creationId="{81525820-D8D2-DB9C-98A2-A905AB9C936B}"/>
          </ac:spMkLst>
        </pc:spChg>
      </pc:sldChg>
      <pc:sldChg chg="addSp delSp modSp new mod ord modClrScheme chgLayout">
        <pc:chgData name="Lucas Kazuo Mizo Guti Menezes" userId="S::lkmgm@cin.ufpe.br::fac53af2-3ed8-420b-8cd7-7ffb51b9d5ee" providerId="AD" clId="Web-{ECF38816-6AC1-49A1-9EF4-AD10F99585A4}" dt="2023-11-22T13:58:38.395" v="982" actId="1076"/>
        <pc:sldMkLst>
          <pc:docMk/>
          <pc:sldMk cId="2889187764" sldId="259"/>
        </pc:sldMkLst>
        <pc:spChg chg="mod ord">
          <ac:chgData name="Lucas Kazuo Mizo Guti Menezes" userId="S::lkmgm@cin.ufpe.br::fac53af2-3ed8-420b-8cd7-7ffb51b9d5ee" providerId="AD" clId="Web-{ECF38816-6AC1-49A1-9EF4-AD10F99585A4}" dt="2023-11-22T13:20:02.792" v="131"/>
          <ac:spMkLst>
            <pc:docMk/>
            <pc:sldMk cId="2889187764" sldId="259"/>
            <ac:spMk id="2" creationId="{7BADB2EB-6E45-58BE-3B7F-FED554565D8D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19:16.117" v="107"/>
          <ac:spMkLst>
            <pc:docMk/>
            <pc:sldMk cId="2889187764" sldId="259"/>
            <ac:spMk id="3" creationId="{B04DC6E5-212A-B0C0-5232-8A1B0521EE30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58:38.395" v="982" actId="1076"/>
          <ac:picMkLst>
            <pc:docMk/>
            <pc:sldMk cId="2889187764" sldId="259"/>
            <ac:picMk id="4" creationId="{1B2DF66C-7FCB-473D-7C3B-CFD9EB495E6C}"/>
          </ac:picMkLst>
        </pc:picChg>
      </pc:sldChg>
      <pc:sldChg chg="addSp delSp modSp new mod ord modClrScheme chgLayout">
        <pc:chgData name="Lucas Kazuo Mizo Guti Menezes" userId="S::lkmgm@cin.ufpe.br::fac53af2-3ed8-420b-8cd7-7ffb51b9d5ee" providerId="AD" clId="Web-{ECF38816-6AC1-49A1-9EF4-AD10F99585A4}" dt="2023-11-22T13:27:10.536" v="523"/>
        <pc:sldMkLst>
          <pc:docMk/>
          <pc:sldMk cId="2949166329" sldId="260"/>
        </pc:sldMkLst>
        <pc:spChg chg="mod ord">
          <ac:chgData name="Lucas Kazuo Mizo Guti Menezes" userId="S::lkmgm@cin.ufpe.br::fac53af2-3ed8-420b-8cd7-7ffb51b9d5ee" providerId="AD" clId="Web-{ECF38816-6AC1-49A1-9EF4-AD10F99585A4}" dt="2023-11-22T13:20:02.792" v="131"/>
          <ac:spMkLst>
            <pc:docMk/>
            <pc:sldMk cId="2949166329" sldId="260"/>
            <ac:spMk id="2" creationId="{20FC64E1-F4A0-911E-0B8F-DF6C10BD9729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19:39.602" v="130"/>
          <ac:spMkLst>
            <pc:docMk/>
            <pc:sldMk cId="2949166329" sldId="260"/>
            <ac:spMk id="3" creationId="{B71F9D19-B87F-403C-3A8A-2D47B500FD6B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20:02.792" v="131"/>
          <ac:picMkLst>
            <pc:docMk/>
            <pc:sldMk cId="2949166329" sldId="260"/>
            <ac:picMk id="4" creationId="{8F1A9F89-A2A8-B534-BA95-30E6E382336F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30:45.947" v="629" actId="14100"/>
        <pc:sldMkLst>
          <pc:docMk/>
          <pc:sldMk cId="1189346821" sldId="261"/>
        </pc:sldMkLst>
        <pc:spChg chg="mod">
          <ac:chgData name="Lucas Kazuo Mizo Guti Menezes" userId="S::lkmgm@cin.ufpe.br::fac53af2-3ed8-420b-8cd7-7ffb51b9d5ee" providerId="AD" clId="Web-{ECF38816-6AC1-49A1-9EF4-AD10F99585A4}" dt="2023-11-22T13:22:49.732" v="154" actId="20577"/>
          <ac:spMkLst>
            <pc:docMk/>
            <pc:sldMk cId="1189346821" sldId="261"/>
            <ac:spMk id="2" creationId="{C037ACF4-5CC6-F6F3-7FA3-8F112720A2BC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30:32.494" v="624"/>
          <ac:spMkLst>
            <pc:docMk/>
            <pc:sldMk cId="1189346821" sldId="261"/>
            <ac:spMk id="3" creationId="{02FF90A2-76A4-601A-2F93-670C83B39767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30:45.947" v="629" actId="14100"/>
          <ac:picMkLst>
            <pc:docMk/>
            <pc:sldMk cId="1189346821" sldId="261"/>
            <ac:picMk id="4" creationId="{2D846693-3372-B083-C4E1-4B418AC22E8F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5:28:05.703" v="1954" actId="20577"/>
        <pc:sldMkLst>
          <pc:docMk/>
          <pc:sldMk cId="776566698" sldId="262"/>
        </pc:sldMkLst>
        <pc:spChg chg="mod">
          <ac:chgData name="Lucas Kazuo Mizo Guti Menezes" userId="S::lkmgm@cin.ufpe.br::fac53af2-3ed8-420b-8cd7-7ffb51b9d5ee" providerId="AD" clId="Web-{ECF38816-6AC1-49A1-9EF4-AD10F99585A4}" dt="2023-11-22T13:37:57.005" v="789" actId="20577"/>
          <ac:spMkLst>
            <pc:docMk/>
            <pc:sldMk cId="776566698" sldId="262"/>
            <ac:spMk id="2" creationId="{776A54AE-1721-EA01-F4E1-47818EF254C6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28:05.703" v="1954" actId="20577"/>
          <ac:spMkLst>
            <pc:docMk/>
            <pc:sldMk cId="776566698" sldId="262"/>
            <ac:spMk id="3" creationId="{24EA365D-2BEF-5BDE-7444-0F368CF0C133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3:38:38.084" v="792" actId="14100"/>
          <ac:picMkLst>
            <pc:docMk/>
            <pc:sldMk cId="776566698" sldId="262"/>
            <ac:picMk id="4" creationId="{E060FB57-DEC6-3895-429D-75503884FD99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4:41:49.335" v="1726" actId="14100"/>
        <pc:sldMkLst>
          <pc:docMk/>
          <pc:sldMk cId="2247595124" sldId="263"/>
        </pc:sldMkLst>
        <pc:spChg chg="mod">
          <ac:chgData name="Lucas Kazuo Mizo Guti Menezes" userId="S::lkmgm@cin.ufpe.br::fac53af2-3ed8-420b-8cd7-7ffb51b9d5ee" providerId="AD" clId="Web-{ECF38816-6AC1-49A1-9EF4-AD10F99585A4}" dt="2023-11-22T13:37:49.926" v="788" actId="20577"/>
          <ac:spMkLst>
            <pc:docMk/>
            <pc:sldMk cId="2247595124" sldId="263"/>
            <ac:spMk id="2" creationId="{111B1A94-50FF-82CE-66E5-D9F6316C53B4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4:40:21.739" v="1722" actId="20577"/>
          <ac:spMkLst>
            <pc:docMk/>
            <pc:sldMk cId="2247595124" sldId="263"/>
            <ac:spMk id="3" creationId="{26AF9F06-A746-4190-1FA3-43C217AA6FE4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41:49.335" v="1726" actId="14100"/>
          <ac:picMkLst>
            <pc:docMk/>
            <pc:sldMk cId="2247595124" sldId="263"/>
            <ac:picMk id="4" creationId="{79C1B798-3192-9F41-2BF3-BD4C27385425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4:01:29.509" v="1056" actId="20577"/>
        <pc:sldMkLst>
          <pc:docMk/>
          <pc:sldMk cId="397541296" sldId="264"/>
        </pc:sldMkLst>
        <pc:spChg chg="mod">
          <ac:chgData name="Lucas Kazuo Mizo Guti Menezes" userId="S::lkmgm@cin.ufpe.br::fac53af2-3ed8-420b-8cd7-7ffb51b9d5ee" providerId="AD" clId="Web-{ECF38816-6AC1-49A1-9EF4-AD10F99585A4}" dt="2023-11-22T13:37:13.879" v="778" actId="20577"/>
          <ac:spMkLst>
            <pc:docMk/>
            <pc:sldMk cId="397541296" sldId="264"/>
            <ac:spMk id="2" creationId="{BED6246E-9285-FDB5-E30B-BC1D8631B713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4:01:29.509" v="1056" actId="20577"/>
          <ac:spMkLst>
            <pc:docMk/>
            <pc:sldMk cId="397541296" sldId="264"/>
            <ac:spMk id="3" creationId="{AA6E4AF7-FAEA-0D54-AA29-BF8BF00627EF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3:46:59.550" v="861" actId="1076"/>
          <ac:picMkLst>
            <pc:docMk/>
            <pc:sldMk cId="397541296" sldId="264"/>
            <ac:picMk id="4" creationId="{DAD30C8A-3BA9-2FBE-66CD-2A573E0C8F08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5:22:51.757" v="1917" actId="20577"/>
        <pc:sldMkLst>
          <pc:docMk/>
          <pc:sldMk cId="2516636116" sldId="265"/>
        </pc:sldMkLst>
        <pc:spChg chg="mod">
          <ac:chgData name="Lucas Kazuo Mizo Guti Menezes" userId="S::lkmgm@cin.ufpe.br::fac53af2-3ed8-420b-8cd7-7ffb51b9d5ee" providerId="AD" clId="Web-{ECF38816-6AC1-49A1-9EF4-AD10F99585A4}" dt="2023-11-22T15:22:00.475" v="1906" actId="14100"/>
          <ac:spMkLst>
            <pc:docMk/>
            <pc:sldMk cId="2516636116" sldId="265"/>
            <ac:spMk id="2" creationId="{CB204811-0B93-A1A4-5CE1-F550FB3987C5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22:51.757" v="1917" actId="20577"/>
          <ac:spMkLst>
            <pc:docMk/>
            <pc:sldMk cId="2516636116" sldId="265"/>
            <ac:spMk id="3" creationId="{AF2B8FD8-E2B9-4E7A-7785-D69714098DB2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5:18:44.563" v="1820"/>
          <ac:spMkLst>
            <pc:docMk/>
            <pc:sldMk cId="2516636116" sldId="265"/>
            <ac:spMk id="5" creationId="{CFD1BEAF-421D-F4D7-3052-53762A3D1317}"/>
          </ac:spMkLst>
        </pc:spChg>
        <pc:picChg chg="add del mod">
          <ac:chgData name="Lucas Kazuo Mizo Guti Menezes" userId="S::lkmgm@cin.ufpe.br::fac53af2-3ed8-420b-8cd7-7ffb51b9d5ee" providerId="AD" clId="Web-{ECF38816-6AC1-49A1-9EF4-AD10F99585A4}" dt="2023-11-22T15:19:12.970" v="1829"/>
          <ac:picMkLst>
            <pc:docMk/>
            <pc:sldMk cId="2516636116" sldId="265"/>
            <ac:picMk id="4" creationId="{930A723E-C4E7-8DB9-513C-7D3E7EFFE33A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5:21:50.724" v="1903" actId="14100"/>
          <ac:picMkLst>
            <pc:docMk/>
            <pc:sldMk cId="2516636116" sldId="265"/>
            <ac:picMk id="7" creationId="{06222048-95D3-7A7A-74E1-F84FD84603F4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4:56:43.717" v="1734" actId="14100"/>
        <pc:sldMkLst>
          <pc:docMk/>
          <pc:sldMk cId="3062805587" sldId="266"/>
        </pc:sldMkLst>
        <pc:spChg chg="mod">
          <ac:chgData name="Lucas Kazuo Mizo Guti Menezes" userId="S::lkmgm@cin.ufpe.br::fac53af2-3ed8-420b-8cd7-7ffb51b9d5ee" providerId="AD" clId="Web-{ECF38816-6AC1-49A1-9EF4-AD10F99585A4}" dt="2023-11-22T13:37:45.536" v="785" actId="20577"/>
          <ac:spMkLst>
            <pc:docMk/>
            <pc:sldMk cId="3062805587" sldId="266"/>
            <ac:spMk id="2" creationId="{1699C172-4649-CBD5-2E52-1E15E57CFAA7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4:54:56.184" v="1730" actId="20577"/>
          <ac:spMkLst>
            <pc:docMk/>
            <pc:sldMk cId="3062805587" sldId="266"/>
            <ac:spMk id="3" creationId="{6B7C166F-BFC0-0DB3-9B6F-1408887E040B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56:43.717" v="1734" actId="14100"/>
          <ac:picMkLst>
            <pc:docMk/>
            <pc:sldMk cId="3062805587" sldId="266"/>
            <ac:picMk id="4" creationId="{087FF9A5-5697-2430-18C2-D1BE253009EB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4:46:33.608" v="1728" actId="20577"/>
        <pc:sldMkLst>
          <pc:docMk/>
          <pc:sldMk cId="3981814566" sldId="267"/>
        </pc:sldMkLst>
        <pc:spChg chg="mod">
          <ac:chgData name="Lucas Kazuo Mizo Guti Menezes" userId="S::lkmgm@cin.ufpe.br::fac53af2-3ed8-420b-8cd7-7ffb51b9d5ee" providerId="AD" clId="Web-{ECF38816-6AC1-49A1-9EF4-AD10F99585A4}" dt="2023-11-22T13:37:42.817" v="784" actId="20577"/>
          <ac:spMkLst>
            <pc:docMk/>
            <pc:sldMk cId="3981814566" sldId="267"/>
            <ac:spMk id="2" creationId="{6927739B-D618-6275-9CF4-0D00A236C238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4:46:33.608" v="1728" actId="20577"/>
          <ac:spMkLst>
            <pc:docMk/>
            <pc:sldMk cId="3981814566" sldId="267"/>
            <ac:spMk id="3" creationId="{FC83F0B5-10AB-B977-848C-277BED21FCF2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18:01.315" v="1453" actId="1076"/>
          <ac:picMkLst>
            <pc:docMk/>
            <pc:sldMk cId="3981814566" sldId="267"/>
            <ac:picMk id="4" creationId="{1F86D88D-07A4-E744-27C8-D316AB772510}"/>
          </ac:picMkLst>
        </pc:picChg>
      </pc:sldChg>
      <pc:sldChg chg="addSp modSp new del">
        <pc:chgData name="Lucas Kazuo Mizo Guti Menezes" userId="S::lkmgm@cin.ufpe.br::fac53af2-3ed8-420b-8cd7-7ffb51b9d5ee" providerId="AD" clId="Web-{ECF38816-6AC1-49A1-9EF4-AD10F99585A4}" dt="2023-11-22T15:20:38.644" v="1867"/>
        <pc:sldMkLst>
          <pc:docMk/>
          <pc:sldMk cId="1473724050" sldId="268"/>
        </pc:sldMkLst>
        <pc:spChg chg="mod">
          <ac:chgData name="Lucas Kazuo Mizo Guti Menezes" userId="S::lkmgm@cin.ufpe.br::fac53af2-3ed8-420b-8cd7-7ffb51b9d5ee" providerId="AD" clId="Web-{ECF38816-6AC1-49A1-9EF4-AD10F99585A4}" dt="2023-11-22T13:37:24.848" v="780" actId="20577"/>
          <ac:spMkLst>
            <pc:docMk/>
            <pc:sldMk cId="1473724050" sldId="268"/>
            <ac:spMk id="2" creationId="{910A528A-637B-AED8-122D-1CA5F6885FCA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19:34.018" v="1835" actId="20577"/>
          <ac:spMkLst>
            <pc:docMk/>
            <pc:sldMk cId="1473724050" sldId="268"/>
            <ac:spMk id="3" creationId="{0ECB75F6-3FB5-CD20-36AB-49B0EAEE19A1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39:56.239" v="1720" actId="1076"/>
          <ac:picMkLst>
            <pc:docMk/>
            <pc:sldMk cId="1473724050" sldId="268"/>
            <ac:picMk id="4" creationId="{EA22CA26-E8B6-1A08-3A00-1FEC25005175}"/>
          </ac:picMkLst>
        </pc:picChg>
      </pc:sldChg>
      <pc:sldChg chg="modSp new del">
        <pc:chgData name="Lucas Kazuo Mizo Guti Menezes" userId="S::lkmgm@cin.ufpe.br::fac53af2-3ed8-420b-8cd7-7ffb51b9d5ee" providerId="AD" clId="Web-{ECF38816-6AC1-49A1-9EF4-AD10F99585A4}" dt="2023-11-22T15:20:39.770" v="1868"/>
        <pc:sldMkLst>
          <pc:docMk/>
          <pc:sldMk cId="495537642" sldId="269"/>
        </pc:sldMkLst>
        <pc:spChg chg="mod">
          <ac:chgData name="Lucas Kazuo Mizo Guti Menezes" userId="S::lkmgm@cin.ufpe.br::fac53af2-3ed8-420b-8cd7-7ffb51b9d5ee" providerId="AD" clId="Web-{ECF38816-6AC1-49A1-9EF4-AD10F99585A4}" dt="2023-11-22T13:37:28.113" v="781" actId="20577"/>
          <ac:spMkLst>
            <pc:docMk/>
            <pc:sldMk cId="495537642" sldId="269"/>
            <ac:spMk id="2" creationId="{49881508-4B24-C903-354A-98D4DF45EE59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20:22.128" v="1856" actId="20577"/>
          <ac:spMkLst>
            <pc:docMk/>
            <pc:sldMk cId="495537642" sldId="269"/>
            <ac:spMk id="3" creationId="{5B15D5B9-5C9D-B2DA-1B3F-9835DEF61EF9}"/>
          </ac:spMkLst>
        </pc:spChg>
      </pc:sldChg>
      <pc:sldChg chg="addSp modSp new add del">
        <pc:chgData name="Lucas Kazuo Mizo Guti Menezes" userId="S::lkmgm@cin.ufpe.br::fac53af2-3ed8-420b-8cd7-7ffb51b9d5ee" providerId="AD" clId="Web-{ECF38816-6AC1-49A1-9EF4-AD10F99585A4}" dt="2023-11-22T15:21:21.692" v="1887"/>
        <pc:sldMkLst>
          <pc:docMk/>
          <pc:sldMk cId="4286793704" sldId="270"/>
        </pc:sldMkLst>
        <pc:spChg chg="mod">
          <ac:chgData name="Lucas Kazuo Mizo Guti Menezes" userId="S::lkmgm@cin.ufpe.br::fac53af2-3ed8-420b-8cd7-7ffb51b9d5ee" providerId="AD" clId="Web-{ECF38816-6AC1-49A1-9EF4-AD10F99585A4}" dt="2023-11-22T13:37:35.723" v="783" actId="20577"/>
          <ac:spMkLst>
            <pc:docMk/>
            <pc:sldMk cId="4286793704" sldId="270"/>
            <ac:spMk id="2" creationId="{81FA8A78-D674-93E5-D763-10461820CFCA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20:43.879" v="1869" actId="20577"/>
          <ac:spMkLst>
            <pc:docMk/>
            <pc:sldMk cId="4286793704" sldId="270"/>
            <ac:spMk id="3" creationId="{916F4F17-767D-FF6A-8748-ECC6CA836555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23:43.480" v="1561" actId="14100"/>
          <ac:picMkLst>
            <pc:docMk/>
            <pc:sldMk cId="4286793704" sldId="270"/>
            <ac:picMk id="4" creationId="{3D616D10-30BE-94A9-8363-A21A2699DF98}"/>
          </ac:picMkLst>
        </pc:picChg>
      </pc:sldChg>
      <pc:sldChg chg="new del">
        <pc:chgData name="Lucas Kazuo Mizo Guti Menezes" userId="S::lkmgm@cin.ufpe.br::fac53af2-3ed8-420b-8cd7-7ffb51b9d5ee" providerId="AD" clId="Web-{ECF38816-6AC1-49A1-9EF4-AD10F99585A4}" dt="2023-11-22T15:07:38.875" v="1813"/>
        <pc:sldMkLst>
          <pc:docMk/>
          <pc:sldMk cId="1364839408" sldId="271"/>
        </pc:sldMkLst>
      </pc:sldChg>
      <pc:sldChg chg="addSp modSp new ord">
        <pc:chgData name="Lucas Kazuo Mizo Guti Menezes" userId="S::lkmgm@cin.ufpe.br::fac53af2-3ed8-420b-8cd7-7ffb51b9d5ee" providerId="AD" clId="Web-{ECF38816-6AC1-49A1-9EF4-AD10F99585A4}" dt="2023-11-22T15:47:16.857" v="2098" actId="14100"/>
        <pc:sldMkLst>
          <pc:docMk/>
          <pc:sldMk cId="4279829437" sldId="272"/>
        </pc:sldMkLst>
        <pc:spChg chg="mod">
          <ac:chgData name="Lucas Kazuo Mizo Guti Menezes" userId="S::lkmgm@cin.ufpe.br::fac53af2-3ed8-420b-8cd7-7ffb51b9d5ee" providerId="AD" clId="Web-{ECF38816-6AC1-49A1-9EF4-AD10F99585A4}" dt="2023-11-22T13:26:26.394" v="502" actId="20577"/>
          <ac:spMkLst>
            <pc:docMk/>
            <pc:sldMk cId="4279829437" sldId="272"/>
            <ac:spMk id="2" creationId="{3281DADE-B85C-3695-1775-581267D3D459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47:16.857" v="2098" actId="14100"/>
          <ac:spMkLst>
            <pc:docMk/>
            <pc:sldMk cId="4279829437" sldId="272"/>
            <ac:spMk id="3" creationId="{4AE17FBA-ABF1-A5E9-AA99-A9DFA0E7330C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5:34:10.759" v="2002" actId="14100"/>
          <ac:picMkLst>
            <pc:docMk/>
            <pc:sldMk cId="4279829437" sldId="272"/>
            <ac:picMk id="4" creationId="{A6F1C8D7-B5CA-5C13-1083-69A6C0741639}"/>
          </ac:picMkLst>
        </pc:picChg>
      </pc:sldChg>
      <pc:sldChg chg="addSp delSp modSp new mod setBg addAnim setClrOvrMap">
        <pc:chgData name="Lucas Kazuo Mizo Guti Menezes" userId="S::lkmgm@cin.ufpe.br::fac53af2-3ed8-420b-8cd7-7ffb51b9d5ee" providerId="AD" clId="Web-{ECF38816-6AC1-49A1-9EF4-AD10F99585A4}" dt="2023-11-22T15:43:20.804" v="2060"/>
        <pc:sldMkLst>
          <pc:docMk/>
          <pc:sldMk cId="3076415586" sldId="273"/>
        </pc:sldMkLst>
        <pc:spChg chg="mod ord">
          <ac:chgData name="Lucas Kazuo Mizo Guti Menezes" userId="S::lkmgm@cin.ufpe.br::fac53af2-3ed8-420b-8cd7-7ffb51b9d5ee" providerId="AD" clId="Web-{ECF38816-6AC1-49A1-9EF4-AD10F99585A4}" dt="2023-11-22T15:43:20.804" v="2059"/>
          <ac:spMkLst>
            <pc:docMk/>
            <pc:sldMk cId="3076415586" sldId="273"/>
            <ac:spMk id="2" creationId="{AC683C00-6DDA-B51C-8B8B-45CD2220CBBF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26:40.691" v="511"/>
          <ac:spMkLst>
            <pc:docMk/>
            <pc:sldMk cId="3076415586" sldId="273"/>
            <ac:spMk id="3" creationId="{2DD20E1A-67C5-94EC-AD83-75DF67215BA9}"/>
          </ac:spMkLst>
        </pc:spChg>
        <pc:spChg chg="add">
          <ac:chgData name="Lucas Kazuo Mizo Guti Menezes" userId="S::lkmgm@cin.ufpe.br::fac53af2-3ed8-420b-8cd7-7ffb51b9d5ee" providerId="AD" clId="Web-{ECF38816-6AC1-49A1-9EF4-AD10F99585A4}" dt="2023-11-22T15:43:20.804" v="2059"/>
          <ac:spMkLst>
            <pc:docMk/>
            <pc:sldMk cId="3076415586" sldId="273"/>
            <ac:spMk id="9" creationId="{25C8D2C1-DA83-420D-9635-D52CE066B5DA}"/>
          </ac:spMkLst>
        </pc:spChg>
        <pc:spChg chg="add">
          <ac:chgData name="Lucas Kazuo Mizo Guti Menezes" userId="S::lkmgm@cin.ufpe.br::fac53af2-3ed8-420b-8cd7-7ffb51b9d5ee" providerId="AD" clId="Web-{ECF38816-6AC1-49A1-9EF4-AD10F99585A4}" dt="2023-11-22T15:43:20.804" v="2059"/>
          <ac:spMkLst>
            <pc:docMk/>
            <pc:sldMk cId="3076415586" sldId="273"/>
            <ac:spMk id="11" creationId="{434F74C9-6A0B-409E-AD1C-45B58BE91BB8}"/>
          </ac:spMkLst>
        </pc:spChg>
        <pc:spChg chg="add">
          <ac:chgData name="Lucas Kazuo Mizo Guti Menezes" userId="S::lkmgm@cin.ufpe.br::fac53af2-3ed8-420b-8cd7-7ffb51b9d5ee" providerId="AD" clId="Web-{ECF38816-6AC1-49A1-9EF4-AD10F99585A4}" dt="2023-11-22T15:43:20.804" v="2059"/>
          <ac:spMkLst>
            <pc:docMk/>
            <pc:sldMk cId="3076415586" sldId="273"/>
            <ac:spMk id="17" creationId="{C4E89C94-E462-4566-A15A-32835FD68BCD}"/>
          </ac:spMkLst>
        </pc:spChg>
        <pc:spChg chg="add">
          <ac:chgData name="Lucas Kazuo Mizo Guti Menezes" userId="S::lkmgm@cin.ufpe.br::fac53af2-3ed8-420b-8cd7-7ffb51b9d5ee" providerId="AD" clId="Web-{ECF38816-6AC1-49A1-9EF4-AD10F99585A4}" dt="2023-11-22T15:43:20.804" v="2059"/>
          <ac:spMkLst>
            <pc:docMk/>
            <pc:sldMk cId="3076415586" sldId="273"/>
            <ac:spMk id="19" creationId="{E25F4A20-71FB-4A26-92E2-89DED49264CA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5:43:20.804" v="2059"/>
          <ac:picMkLst>
            <pc:docMk/>
            <pc:sldMk cId="3076415586" sldId="273"/>
            <ac:picMk id="4" creationId="{F1029659-98C1-CA8C-4585-52EE5EB9EAE3}"/>
          </ac:picMkLst>
        </pc:picChg>
        <pc:cxnChg chg="add">
          <ac:chgData name="Lucas Kazuo Mizo Guti Menezes" userId="S::lkmgm@cin.ufpe.br::fac53af2-3ed8-420b-8cd7-7ffb51b9d5ee" providerId="AD" clId="Web-{ECF38816-6AC1-49A1-9EF4-AD10F99585A4}" dt="2023-11-22T15:43:20.804" v="2059"/>
          <ac:cxnSpMkLst>
            <pc:docMk/>
            <pc:sldMk cId="3076415586" sldId="273"/>
            <ac:cxnSpMk id="13" creationId="{F5486A9D-1265-4B57-91E6-68E666B978BC}"/>
          </ac:cxnSpMkLst>
        </pc:cxnChg>
        <pc:cxnChg chg="add">
          <ac:chgData name="Lucas Kazuo Mizo Guti Menezes" userId="S::lkmgm@cin.ufpe.br::fac53af2-3ed8-420b-8cd7-7ffb51b9d5ee" providerId="AD" clId="Web-{ECF38816-6AC1-49A1-9EF4-AD10F99585A4}" dt="2023-11-22T15:43:20.804" v="2059"/>
          <ac:cxnSpMkLst>
            <pc:docMk/>
            <pc:sldMk cId="3076415586" sldId="273"/>
            <ac:cxnSpMk id="15" creationId="{4071767D-5FF7-4508-B8B7-BB60FF3AB250}"/>
          </ac:cxnSpMkLst>
        </pc:cxnChg>
      </pc:sldChg>
      <pc:sldChg chg="modSp new">
        <pc:chgData name="Lucas Kazuo Mizo Guti Menezes" userId="S::lkmgm@cin.ufpe.br::fac53af2-3ed8-420b-8cd7-7ffb51b9d5ee" providerId="AD" clId="Web-{ECF38816-6AC1-49A1-9EF4-AD10F99585A4}" dt="2023-11-22T14:57:17.656" v="1738" actId="1076"/>
        <pc:sldMkLst>
          <pc:docMk/>
          <pc:sldMk cId="1849753670" sldId="274"/>
        </pc:sldMkLst>
        <pc:spChg chg="mod">
          <ac:chgData name="Lucas Kazuo Mizo Guti Menezes" userId="S::lkmgm@cin.ufpe.br::fac53af2-3ed8-420b-8cd7-7ffb51b9d5ee" providerId="AD" clId="Web-{ECF38816-6AC1-49A1-9EF4-AD10F99585A4}" dt="2023-11-22T13:26:55.801" v="521" actId="20577"/>
          <ac:spMkLst>
            <pc:docMk/>
            <pc:sldMk cId="1849753670" sldId="274"/>
            <ac:spMk id="2" creationId="{B1337862-60CD-CDA8-CA3F-2FB49A45A18D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4:57:12.687" v="1736" actId="20577"/>
          <ac:spMkLst>
            <pc:docMk/>
            <pc:sldMk cId="1849753670" sldId="274"/>
            <ac:spMk id="3" creationId="{029CA8E2-1970-FF88-7E57-E3D9E28B39E7}"/>
          </ac:spMkLst>
        </pc:spChg>
        <pc:picChg chg="mod">
          <ac:chgData name="Lucas Kazuo Mizo Guti Menezes" userId="S::lkmgm@cin.ufpe.br::fac53af2-3ed8-420b-8cd7-7ffb51b9d5ee" providerId="AD" clId="Web-{ECF38816-6AC1-49A1-9EF4-AD10F99585A4}" dt="2023-11-22T14:57:17.656" v="1738" actId="1076"/>
          <ac:picMkLst>
            <pc:docMk/>
            <pc:sldMk cId="1849753670" sldId="274"/>
            <ac:picMk id="4" creationId="{B3370522-DE4D-8A01-AE34-A75DB8792010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05:03.842" v="1321" actId="1076"/>
        <pc:sldMkLst>
          <pc:docMk/>
          <pc:sldMk cId="3328000568" sldId="275"/>
        </pc:sldMkLst>
        <pc:spChg chg="mod">
          <ac:chgData name="Lucas Kazuo Mizo Guti Menezes" userId="S::lkmgm@cin.ufpe.br::fac53af2-3ed8-420b-8cd7-7ffb51b9d5ee" providerId="AD" clId="Web-{ECF38816-6AC1-49A1-9EF4-AD10F99585A4}" dt="2023-11-22T14:05:03.842" v="1321" actId="1076"/>
          <ac:spMkLst>
            <pc:docMk/>
            <pc:sldMk cId="3328000568" sldId="275"/>
            <ac:spMk id="2" creationId="{EE5DBAB2-0FEA-14F0-43E2-2CA25A5894F0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55:48.485" v="927"/>
          <ac:spMkLst>
            <pc:docMk/>
            <pc:sldMk cId="3328000568" sldId="275"/>
            <ac:spMk id="3" creationId="{141065D9-6143-1A23-6068-BDA5126C5854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56:08.594" v="934" actId="1076"/>
          <ac:picMkLst>
            <pc:docMk/>
            <pc:sldMk cId="3328000568" sldId="275"/>
            <ac:picMk id="4" creationId="{D986A442-FB87-0C29-18E3-FD1D71F1B60C}"/>
          </ac:picMkLst>
        </pc:picChg>
      </pc:sldChg>
      <pc:sldChg chg="addSp delSp modSp mod modShow">
        <pc:chgData name="Lucas Kazuo Mizo Guti Menezes" userId="S::lkmgm@cin.ufpe.br::fac53af2-3ed8-420b-8cd7-7ffb51b9d5ee" providerId="AD" clId="Web-{ECF38816-6AC1-49A1-9EF4-AD10F99585A4}" dt="2023-11-22T14:14:03.215" v="1404"/>
        <pc:sldMkLst>
          <pc:docMk/>
          <pc:sldMk cId="3640620850" sldId="276"/>
        </pc:sldMkLst>
        <pc:spChg chg="del">
          <ac:chgData name="Lucas Kazuo Mizo Guti Menezes" userId="S::lkmgm@cin.ufpe.br::fac53af2-3ed8-420b-8cd7-7ffb51b9d5ee" providerId="AD" clId="Web-{ECF38816-6AC1-49A1-9EF4-AD10F99585A4}" dt="2023-11-22T13:56:32.829" v="935"/>
          <ac:spMkLst>
            <pc:docMk/>
            <pc:sldMk cId="3640620850" sldId="276"/>
            <ac:spMk id="3" creationId="{6F872DDC-2264-1B95-D67D-8893278DA394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3:56:34.376" v="936"/>
          <ac:spMkLst>
            <pc:docMk/>
            <pc:sldMk cId="3640620850" sldId="276"/>
            <ac:spMk id="5" creationId="{2F9DCF94-2D34-3889-3D37-343C35654737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56:44.564" v="939" actId="1076"/>
          <ac:picMkLst>
            <pc:docMk/>
            <pc:sldMk cId="3640620850" sldId="276"/>
            <ac:picMk id="6" creationId="{036F640B-3C73-2ACF-3551-5DC6986426F7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12:12.681" v="1403" actId="20577"/>
        <pc:sldMkLst>
          <pc:docMk/>
          <pc:sldMk cId="4292612635" sldId="277"/>
        </pc:sldMkLst>
        <pc:spChg chg="mod">
          <ac:chgData name="Lucas Kazuo Mizo Guti Menezes" userId="S::lkmgm@cin.ufpe.br::fac53af2-3ed8-420b-8cd7-7ffb51b9d5ee" providerId="AD" clId="Web-{ECF38816-6AC1-49A1-9EF4-AD10F99585A4}" dt="2023-11-22T14:12:12.681" v="1403" actId="20577"/>
          <ac:spMkLst>
            <pc:docMk/>
            <pc:sldMk cId="4292612635" sldId="277"/>
            <ac:spMk id="2" creationId="{A9A25D76-2236-4B15-5D98-77BB05AB1B81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32:56.982" v="648"/>
          <ac:spMkLst>
            <pc:docMk/>
            <pc:sldMk cId="4292612635" sldId="277"/>
            <ac:spMk id="3" creationId="{4CEADBF1-00AD-DA50-23E4-BCD9B1335947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09:47.396" v="1360" actId="14100"/>
          <ac:picMkLst>
            <pc:docMk/>
            <pc:sldMk cId="4292612635" sldId="277"/>
            <ac:picMk id="4" creationId="{B9ECABA7-2A20-3704-9220-2BDB0E7ADD3D}"/>
          </ac:picMkLst>
        </pc:picChg>
        <pc:picChg chg="add del mod">
          <ac:chgData name="Lucas Kazuo Mizo Guti Menezes" userId="S::lkmgm@cin.ufpe.br::fac53af2-3ed8-420b-8cd7-7ffb51b9d5ee" providerId="AD" clId="Web-{ECF38816-6AC1-49A1-9EF4-AD10F99585A4}" dt="2023-11-22T14:09:44.865" v="1357"/>
          <ac:picMkLst>
            <pc:docMk/>
            <pc:sldMk cId="4292612635" sldId="277"/>
            <ac:picMk id="5" creationId="{BCE31E37-F97E-557D-4DF9-03A8F6B61FB4}"/>
          </ac:picMkLst>
        </pc:picChg>
      </pc:sldChg>
      <pc:sldChg chg="addSp delSp modSp new mod modShow">
        <pc:chgData name="Lucas Kazuo Mizo Guti Menezes" userId="S::lkmgm@cin.ufpe.br::fac53af2-3ed8-420b-8cd7-7ffb51b9d5ee" providerId="AD" clId="Web-{ECF38816-6AC1-49A1-9EF4-AD10F99585A4}" dt="2023-11-22T14:16:25.502" v="1423"/>
        <pc:sldMkLst>
          <pc:docMk/>
          <pc:sldMk cId="2063169773" sldId="278"/>
        </pc:sldMkLst>
        <pc:spChg chg="mod">
          <ac:chgData name="Lucas Kazuo Mizo Guti Menezes" userId="S::lkmgm@cin.ufpe.br::fac53af2-3ed8-420b-8cd7-7ffb51b9d5ee" providerId="AD" clId="Web-{ECF38816-6AC1-49A1-9EF4-AD10F99585A4}" dt="2023-11-22T13:29:31.273" v="622" actId="20577"/>
          <ac:spMkLst>
            <pc:docMk/>
            <pc:sldMk cId="2063169773" sldId="278"/>
            <ac:spMk id="2" creationId="{B4F296F3-21A8-86E6-5BC7-DF7E99409842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28:59.866" v="608"/>
          <ac:spMkLst>
            <pc:docMk/>
            <pc:sldMk cId="2063169773" sldId="278"/>
            <ac:spMk id="3" creationId="{8F68F5FE-4FCC-1EB6-CCDF-A4A12748ED7D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31:02.135" v="632" actId="14100"/>
          <ac:picMkLst>
            <pc:docMk/>
            <pc:sldMk cId="2063169773" sldId="278"/>
            <ac:picMk id="4" creationId="{E37424D4-49FA-27C9-6C12-1016A9A59827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32:24.012" v="647" actId="1076"/>
        <pc:sldMkLst>
          <pc:docMk/>
          <pc:sldMk cId="1948269746" sldId="279"/>
        </pc:sldMkLst>
        <pc:spChg chg="mod">
          <ac:chgData name="Lucas Kazuo Mizo Guti Menezes" userId="S::lkmgm@cin.ufpe.br::fac53af2-3ed8-420b-8cd7-7ffb51b9d5ee" providerId="AD" clId="Web-{ECF38816-6AC1-49A1-9EF4-AD10F99585A4}" dt="2023-11-22T13:32:10.355" v="641" actId="20577"/>
          <ac:spMkLst>
            <pc:docMk/>
            <pc:sldMk cId="1948269746" sldId="279"/>
            <ac:spMk id="2" creationId="{80124954-8033-AC5B-542A-82408045F679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32:12.278" v="642"/>
          <ac:spMkLst>
            <pc:docMk/>
            <pc:sldMk cId="1948269746" sldId="279"/>
            <ac:spMk id="3" creationId="{0923AA6C-7E88-2524-F405-311B7B40EF5A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32:24.012" v="647" actId="1076"/>
          <ac:picMkLst>
            <pc:docMk/>
            <pc:sldMk cId="1948269746" sldId="279"/>
            <ac:picMk id="4" creationId="{B7AB4D9F-E0AC-ACA8-F228-D68A52578A95}"/>
          </ac:picMkLst>
        </pc:picChg>
      </pc:sldChg>
      <pc:sldChg chg="addSp delSp modSp new add del mod modShow">
        <pc:chgData name="Lucas Kazuo Mizo Guti Menezes" userId="S::lkmgm@cin.ufpe.br::fac53af2-3ed8-420b-8cd7-7ffb51b9d5ee" providerId="AD" clId="Web-{ECF38816-6AC1-49A1-9EF4-AD10F99585A4}" dt="2023-11-22T14:12:01.368" v="1390"/>
        <pc:sldMkLst>
          <pc:docMk/>
          <pc:sldMk cId="2534499566" sldId="280"/>
        </pc:sldMkLst>
        <pc:spChg chg="mod">
          <ac:chgData name="Lucas Kazuo Mizo Guti Menezes" userId="S::lkmgm@cin.ufpe.br::fac53af2-3ed8-420b-8cd7-7ffb51b9d5ee" providerId="AD" clId="Web-{ECF38816-6AC1-49A1-9EF4-AD10F99585A4}" dt="2023-11-22T14:11:30.805" v="1374" actId="20577"/>
          <ac:spMkLst>
            <pc:docMk/>
            <pc:sldMk cId="2534499566" sldId="280"/>
            <ac:spMk id="2" creationId="{3DADE588-C0D6-EAA2-7BA2-F387419153FC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33:24.982" v="660"/>
          <ac:spMkLst>
            <pc:docMk/>
            <pc:sldMk cId="2534499566" sldId="280"/>
            <ac:spMk id="3" creationId="{5DE859D3-5438-527A-DD2D-D13E0971B487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4:09:45.709" v="1358"/>
          <ac:spMkLst>
            <pc:docMk/>
            <pc:sldMk cId="2534499566" sldId="280"/>
            <ac:spMk id="6" creationId="{EC48592E-3451-FAC7-236A-47970A9A7BDD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4:09:45.709" v="1358"/>
          <ac:picMkLst>
            <pc:docMk/>
            <pc:sldMk cId="2534499566" sldId="280"/>
            <ac:picMk id="4" creationId="{B2B386AE-AB7F-5259-5194-F9C9C8615FD7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36:53.770" v="761" actId="1076"/>
        <pc:sldMkLst>
          <pc:docMk/>
          <pc:sldMk cId="2726373535" sldId="281"/>
        </pc:sldMkLst>
        <pc:spChg chg="mod">
          <ac:chgData name="Lucas Kazuo Mizo Guti Menezes" userId="S::lkmgm@cin.ufpe.br::fac53af2-3ed8-420b-8cd7-7ffb51b9d5ee" providerId="AD" clId="Web-{ECF38816-6AC1-49A1-9EF4-AD10F99585A4}" dt="2023-11-22T13:36:25.784" v="746" actId="20577"/>
          <ac:spMkLst>
            <pc:docMk/>
            <pc:sldMk cId="2726373535" sldId="281"/>
            <ac:spMk id="2" creationId="{4F32B286-5DFA-BD06-5E8F-BF062452A4FD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36:28.971" v="747"/>
          <ac:spMkLst>
            <pc:docMk/>
            <pc:sldMk cId="2726373535" sldId="281"/>
            <ac:spMk id="3" creationId="{A507634C-1DDD-5FC8-647A-D149800783C5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3:36:47.175" v="756" actId="1076"/>
          <ac:picMkLst>
            <pc:docMk/>
            <pc:sldMk cId="2726373535" sldId="281"/>
            <ac:picMk id="4" creationId="{8EFF93F3-8AC7-FFFF-E2B3-E677061987DA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3:36:53.770" v="761" actId="1076"/>
          <ac:picMkLst>
            <pc:docMk/>
            <pc:sldMk cId="2726373535" sldId="281"/>
            <ac:picMk id="5" creationId="{73229415-EC48-5CC7-41CF-1B2CA23CAEC8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44:22.030" v="825" actId="1076"/>
        <pc:sldMkLst>
          <pc:docMk/>
          <pc:sldMk cId="2080111585" sldId="282"/>
        </pc:sldMkLst>
        <pc:spChg chg="mod">
          <ac:chgData name="Lucas Kazuo Mizo Guti Menezes" userId="S::lkmgm@cin.ufpe.br::fac53af2-3ed8-420b-8cd7-7ffb51b9d5ee" providerId="AD" clId="Web-{ECF38816-6AC1-49A1-9EF4-AD10F99585A4}" dt="2023-11-22T13:37:09.863" v="776" actId="20577"/>
          <ac:spMkLst>
            <pc:docMk/>
            <pc:sldMk cId="2080111585" sldId="282"/>
            <ac:spMk id="2" creationId="{34F517D7-2955-7F54-6740-B97DBB9022A3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44:12.280" v="820"/>
          <ac:spMkLst>
            <pc:docMk/>
            <pc:sldMk cId="2080111585" sldId="282"/>
            <ac:spMk id="3" creationId="{2E38F3C7-DAF4-511C-DF91-DAB439A40AB9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44:22.030" v="825" actId="1076"/>
          <ac:picMkLst>
            <pc:docMk/>
            <pc:sldMk cId="2080111585" sldId="282"/>
            <ac:picMk id="4" creationId="{1ED73748-119C-21A5-9A4D-8F3C3B0512B8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50:05.679" v="914" actId="1076"/>
        <pc:sldMkLst>
          <pc:docMk/>
          <pc:sldMk cId="990351864" sldId="283"/>
        </pc:sldMkLst>
        <pc:spChg chg="mod">
          <ac:chgData name="Lucas Kazuo Mizo Guti Menezes" userId="S::lkmgm@cin.ufpe.br::fac53af2-3ed8-420b-8cd7-7ffb51b9d5ee" providerId="AD" clId="Web-{ECF38816-6AC1-49A1-9EF4-AD10F99585A4}" dt="2023-11-22T13:42:38.856" v="818" actId="20577"/>
          <ac:spMkLst>
            <pc:docMk/>
            <pc:sldMk cId="990351864" sldId="283"/>
            <ac:spMk id="2" creationId="{01B0E876-C969-C532-BCAB-83D22DF18923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49:33.491" v="910"/>
          <ac:spMkLst>
            <pc:docMk/>
            <pc:sldMk cId="990351864" sldId="283"/>
            <ac:spMk id="3" creationId="{36235AB9-6B40-A411-F840-B1FCD13C39AF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50:05.679" v="914" actId="1076"/>
          <ac:picMkLst>
            <pc:docMk/>
            <pc:sldMk cId="990351864" sldId="283"/>
            <ac:picMk id="4" creationId="{F5F0D8AB-1A76-9CF5-BE99-AF08F550CD08}"/>
          </ac:picMkLst>
        </pc:picChg>
      </pc:sldChg>
      <pc:sldChg chg="addSp modSp new">
        <pc:chgData name="Lucas Kazuo Mizo Guti Menezes" userId="S::lkmgm@cin.ufpe.br::fac53af2-3ed8-420b-8cd7-7ffb51b9d5ee" providerId="AD" clId="Web-{ECF38816-6AC1-49A1-9EF4-AD10F99585A4}" dt="2023-11-22T13:45:59.157" v="857" actId="1076"/>
        <pc:sldMkLst>
          <pc:docMk/>
          <pc:sldMk cId="1131108385" sldId="285"/>
        </pc:sldMkLst>
        <pc:spChg chg="mod">
          <ac:chgData name="Lucas Kazuo Mizo Guti Menezes" userId="S::lkmgm@cin.ufpe.br::fac53af2-3ed8-420b-8cd7-7ffb51b9d5ee" providerId="AD" clId="Web-{ECF38816-6AC1-49A1-9EF4-AD10F99585A4}" dt="2023-11-22T13:44:46.468" v="831" actId="20577"/>
          <ac:spMkLst>
            <pc:docMk/>
            <pc:sldMk cId="1131108385" sldId="285"/>
            <ac:spMk id="2" creationId="{13B9C1A4-473B-27CA-1320-B24E1B497C6E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3:45:11.078" v="853" actId="20577"/>
          <ac:spMkLst>
            <pc:docMk/>
            <pc:sldMk cId="1131108385" sldId="285"/>
            <ac:spMk id="3" creationId="{E5AA9587-2864-3D96-DBA5-B329A28F2067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3:45:59.157" v="857" actId="1076"/>
          <ac:picMkLst>
            <pc:docMk/>
            <pc:sldMk cId="1131108385" sldId="285"/>
            <ac:picMk id="4" creationId="{FAD40552-2CE8-BAC9-2473-CC286E9E4EEA}"/>
          </ac:picMkLst>
        </pc:picChg>
      </pc:sldChg>
      <pc:sldChg chg="addSp delSp modSp new del">
        <pc:chgData name="Lucas Kazuo Mizo Guti Menezes" userId="S::lkmgm@cin.ufpe.br::fac53af2-3ed8-420b-8cd7-7ffb51b9d5ee" providerId="AD" clId="Web-{ECF38816-6AC1-49A1-9EF4-AD10F99585A4}" dt="2023-11-22T14:17:34.017" v="1446"/>
        <pc:sldMkLst>
          <pc:docMk/>
          <pc:sldMk cId="2901364720" sldId="286"/>
        </pc:sldMkLst>
        <pc:spChg chg="del mod">
          <ac:chgData name="Lucas Kazuo Mizo Guti Menezes" userId="S::lkmgm@cin.ufpe.br::fac53af2-3ed8-420b-8cd7-7ffb51b9d5ee" providerId="AD" clId="Web-{ECF38816-6AC1-49A1-9EF4-AD10F99585A4}" dt="2023-11-22T14:16:38.438" v="1424"/>
          <ac:spMkLst>
            <pc:docMk/>
            <pc:sldMk cId="2901364720" sldId="286"/>
            <ac:spMk id="2" creationId="{C61D2467-BA42-4985-1582-64061097D645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52:49.574" v="919"/>
          <ac:spMkLst>
            <pc:docMk/>
            <pc:sldMk cId="2901364720" sldId="286"/>
            <ac:spMk id="3" creationId="{FB7F2D9F-7E24-C12F-6C5D-63E89579AC47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3:54:24.186" v="924"/>
          <ac:spMkLst>
            <pc:docMk/>
            <pc:sldMk cId="2901364720" sldId="286"/>
            <ac:spMk id="6" creationId="{51E0675B-EEA9-F5BC-D315-ED5365793BAB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3:54:23.279" v="923"/>
          <ac:picMkLst>
            <pc:docMk/>
            <pc:sldMk cId="2901364720" sldId="286"/>
            <ac:picMk id="4" creationId="{17177F28-B496-61A7-F1B9-68BF47C13D4F}"/>
          </ac:picMkLst>
        </pc:picChg>
        <pc:picChg chg="add del mod ord">
          <ac:chgData name="Lucas Kazuo Mizo Guti Menezes" userId="S::lkmgm@cin.ufpe.br::fac53af2-3ed8-420b-8cd7-7ffb51b9d5ee" providerId="AD" clId="Web-{ECF38816-6AC1-49A1-9EF4-AD10F99585A4}" dt="2023-11-22T14:16:46.266" v="1429"/>
          <ac:picMkLst>
            <pc:docMk/>
            <pc:sldMk cId="2901364720" sldId="286"/>
            <ac:picMk id="7" creationId="{FE4402A5-1AC9-B774-F40E-2C7D601466D2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3:58:23.973" v="980" actId="14100"/>
        <pc:sldMkLst>
          <pc:docMk/>
          <pc:sldMk cId="1295084465" sldId="287"/>
        </pc:sldMkLst>
        <pc:spChg chg="mod">
          <ac:chgData name="Lucas Kazuo Mizo Guti Menezes" userId="S::lkmgm@cin.ufpe.br::fac53af2-3ed8-420b-8cd7-7ffb51b9d5ee" providerId="AD" clId="Web-{ECF38816-6AC1-49A1-9EF4-AD10F99585A4}" dt="2023-11-22T13:56:52.611" v="948" actId="20577"/>
          <ac:spMkLst>
            <pc:docMk/>
            <pc:sldMk cId="1295084465" sldId="287"/>
            <ac:spMk id="2" creationId="{C2F9E11C-D22D-762E-5F2B-33885F73E06F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3:56:59.393" v="949"/>
          <ac:spMkLst>
            <pc:docMk/>
            <pc:sldMk cId="1295084465" sldId="287"/>
            <ac:spMk id="3" creationId="{ADF8CAE1-C53C-A7BF-7AC0-BE1232C9354D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3:58:23.973" v="980" actId="14100"/>
          <ac:picMkLst>
            <pc:docMk/>
            <pc:sldMk cId="1295084465" sldId="287"/>
            <ac:picMk id="4" creationId="{8991FAB3-1F26-4837-4DC6-473694B9B3AE}"/>
          </ac:picMkLst>
        </pc:picChg>
      </pc:sldChg>
      <pc:sldChg chg="addSp delSp modSp new modNotes">
        <pc:chgData name="Lucas Kazuo Mizo Guti Menezes" userId="S::lkmgm@cin.ufpe.br::fac53af2-3ed8-420b-8cd7-7ffb51b9d5ee" providerId="AD" clId="Web-{ECF38816-6AC1-49A1-9EF4-AD10F99585A4}" dt="2023-11-22T14:03:03.542" v="1237"/>
        <pc:sldMkLst>
          <pc:docMk/>
          <pc:sldMk cId="1816896065" sldId="288"/>
        </pc:sldMkLst>
        <pc:spChg chg="mod">
          <ac:chgData name="Lucas Kazuo Mizo Guti Menezes" userId="S::lkmgm@cin.ufpe.br::fac53af2-3ed8-420b-8cd7-7ffb51b9d5ee" providerId="AD" clId="Web-{ECF38816-6AC1-49A1-9EF4-AD10F99585A4}" dt="2023-11-22T14:02:19.072" v="1177" actId="20577"/>
          <ac:spMkLst>
            <pc:docMk/>
            <pc:sldMk cId="1816896065" sldId="288"/>
            <ac:spMk id="2" creationId="{2E436B4D-C4CE-CB6B-312F-44D6A9F26DE8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4:02:26.010" v="1180" actId="14100"/>
          <ac:spMkLst>
            <pc:docMk/>
            <pc:sldMk cId="1816896065" sldId="288"/>
            <ac:spMk id="3" creationId="{3DD59D87-5768-569C-D861-EE3DA3418243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4:00:55.039" v="1010"/>
          <ac:picMkLst>
            <pc:docMk/>
            <pc:sldMk cId="1816896065" sldId="288"/>
            <ac:picMk id="4" creationId="{37EBCD44-AD13-B7A4-D822-3109EADABED6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4:02:39.917" v="1189" actId="1076"/>
          <ac:picMkLst>
            <pc:docMk/>
            <pc:sldMk cId="1816896065" sldId="288"/>
            <ac:picMk id="5" creationId="{73948E54-A735-0B38-17D7-77F5062FBD2C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30:14.708" v="1637" actId="14100"/>
        <pc:sldMkLst>
          <pc:docMk/>
          <pc:sldMk cId="66822523" sldId="289"/>
        </pc:sldMkLst>
        <pc:spChg chg="mod">
          <ac:chgData name="Lucas Kazuo Mizo Guti Menezes" userId="S::lkmgm@cin.ufpe.br::fac53af2-3ed8-420b-8cd7-7ffb51b9d5ee" providerId="AD" clId="Web-{ECF38816-6AC1-49A1-9EF4-AD10F99585A4}" dt="2023-11-22T14:30:14.708" v="1637" actId="14100"/>
          <ac:spMkLst>
            <pc:docMk/>
            <pc:sldMk cId="66822523" sldId="289"/>
            <ac:spMk id="2" creationId="{45482069-10F1-1B6D-699F-89F5C4684E6D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4:28:48.800" v="1614"/>
          <ac:spMkLst>
            <pc:docMk/>
            <pc:sldMk cId="66822523" sldId="289"/>
            <ac:spMk id="3" creationId="{C3CAE02A-926D-C3EF-FED1-AE0EB15C4C46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28:56.363" v="1616" actId="14100"/>
          <ac:picMkLst>
            <pc:docMk/>
            <pc:sldMk cId="66822523" sldId="289"/>
            <ac:picMk id="4" creationId="{8719927E-C4A2-0C7B-ADC3-37621EF6281A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4:30:06.864" v="1619" actId="14100"/>
          <ac:picMkLst>
            <pc:docMk/>
            <pc:sldMk cId="66822523" sldId="289"/>
            <ac:picMk id="5" creationId="{30466486-32EE-5C0B-348D-0D1E0237E79B}"/>
          </ac:picMkLst>
        </pc:picChg>
      </pc:sldChg>
      <pc:sldChg chg="new del ord">
        <pc:chgData name="Lucas Kazuo Mizo Guti Menezes" userId="S::lkmgm@cin.ufpe.br::fac53af2-3ed8-420b-8cd7-7ffb51b9d5ee" providerId="AD" clId="Web-{ECF38816-6AC1-49A1-9EF4-AD10F99585A4}" dt="2023-11-22T14:18:17.722" v="1454"/>
        <pc:sldMkLst>
          <pc:docMk/>
          <pc:sldMk cId="1770597717" sldId="290"/>
        </pc:sldMkLst>
      </pc:sldChg>
      <pc:sldChg chg="addSp modSp new ord">
        <pc:chgData name="Lucas Kazuo Mizo Guti Menezes" userId="S::lkmgm@cin.ufpe.br::fac53af2-3ed8-420b-8cd7-7ffb51b9d5ee" providerId="AD" clId="Web-{ECF38816-6AC1-49A1-9EF4-AD10F99585A4}" dt="2023-11-22T14:17:31.205" v="1445" actId="1076"/>
        <pc:sldMkLst>
          <pc:docMk/>
          <pc:sldMk cId="3573669591" sldId="291"/>
        </pc:sldMkLst>
        <pc:spChg chg="add mod">
          <ac:chgData name="Lucas Kazuo Mizo Guti Menezes" userId="S::lkmgm@cin.ufpe.br::fac53af2-3ed8-420b-8cd7-7ffb51b9d5ee" providerId="AD" clId="Web-{ECF38816-6AC1-49A1-9EF4-AD10F99585A4}" dt="2023-11-22T14:17:04.689" v="1437" actId="14100"/>
          <ac:spMkLst>
            <pc:docMk/>
            <pc:sldMk cId="3573669591" sldId="291"/>
            <ac:spMk id="2" creationId="{D3E1D2A0-6FF9-4F95-F4BB-716824C7C324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17:31.205" v="1445" actId="1076"/>
          <ac:picMkLst>
            <pc:docMk/>
            <pc:sldMk cId="3573669591" sldId="291"/>
            <ac:picMk id="3" creationId="{908AF620-4E19-790B-D67F-EC513F975EAC}"/>
          </ac:picMkLst>
        </pc:picChg>
      </pc:sldChg>
      <pc:sldChg chg="modSp new del ord">
        <pc:chgData name="Lucas Kazuo Mizo Guti Menezes" userId="S::lkmgm@cin.ufpe.br::fac53af2-3ed8-420b-8cd7-7ffb51b9d5ee" providerId="AD" clId="Web-{ECF38816-6AC1-49A1-9EF4-AD10F99585A4}" dt="2023-11-22T14:15:51.655" v="1417"/>
        <pc:sldMkLst>
          <pc:docMk/>
          <pc:sldMk cId="1745508219" sldId="292"/>
        </pc:sldMkLst>
        <pc:spChg chg="mod">
          <ac:chgData name="Lucas Kazuo Mizo Guti Menezes" userId="S::lkmgm@cin.ufpe.br::fac53af2-3ed8-420b-8cd7-7ffb51b9d5ee" providerId="AD" clId="Web-{ECF38816-6AC1-49A1-9EF4-AD10F99585A4}" dt="2023-11-22T14:15:34.108" v="1413" actId="20577"/>
          <ac:spMkLst>
            <pc:docMk/>
            <pc:sldMk cId="1745508219" sldId="292"/>
            <ac:spMk id="2" creationId="{E7C11346-C2E5-6166-7CE4-A1B17B76D6BF}"/>
          </ac:spMkLst>
        </pc:spChg>
      </pc:sldChg>
      <pc:sldChg chg="addSp modSp new">
        <pc:chgData name="Lucas Kazuo Mizo Guti Menezes" userId="S::lkmgm@cin.ufpe.br::fac53af2-3ed8-420b-8cd7-7ffb51b9d5ee" providerId="AD" clId="Web-{ECF38816-6AC1-49A1-9EF4-AD10F99585A4}" dt="2023-11-22T15:23:52.056" v="1921" actId="1076"/>
        <pc:sldMkLst>
          <pc:docMk/>
          <pc:sldMk cId="3481795255" sldId="293"/>
        </pc:sldMkLst>
        <pc:spChg chg="add mod">
          <ac:chgData name="Lucas Kazuo Mizo Guti Menezes" userId="S::lkmgm@cin.ufpe.br::fac53af2-3ed8-420b-8cd7-7ffb51b9d5ee" providerId="AD" clId="Web-{ECF38816-6AC1-49A1-9EF4-AD10F99585A4}" dt="2023-11-22T14:15:49.499" v="1416" actId="1076"/>
          <ac:spMkLst>
            <pc:docMk/>
            <pc:sldMk cId="3481795255" sldId="293"/>
            <ac:spMk id="3" creationId="{0A234FB3-D502-478D-5518-12718936BEBE}"/>
          </ac:spMkLst>
        </pc:spChg>
        <pc:picChg chg="add mod">
          <ac:chgData name="Lucas Kazuo Mizo Guti Menezes" userId="S::lkmgm@cin.ufpe.br::fac53af2-3ed8-420b-8cd7-7ffb51b9d5ee" providerId="AD" clId="Web-{ECF38816-6AC1-49A1-9EF4-AD10F99585A4}" dt="2023-11-22T14:16:17.390" v="1422" actId="1076"/>
          <ac:picMkLst>
            <pc:docMk/>
            <pc:sldMk cId="3481795255" sldId="293"/>
            <ac:picMk id="4" creationId="{AC70B876-A56F-A94A-D9AB-FB20791E5453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5:23:52.056" v="1921" actId="1076"/>
          <ac:picMkLst>
            <pc:docMk/>
            <pc:sldMk cId="3481795255" sldId="293"/>
            <ac:picMk id="5" creationId="{1916F2EC-6138-0E84-1A31-B237B519A416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19:46.208" v="1477" actId="14100"/>
        <pc:sldMkLst>
          <pc:docMk/>
          <pc:sldMk cId="794595079" sldId="294"/>
        </pc:sldMkLst>
        <pc:spChg chg="mod">
          <ac:chgData name="Lucas Kazuo Mizo Guti Menezes" userId="S::lkmgm@cin.ufpe.br::fac53af2-3ed8-420b-8cd7-7ffb51b9d5ee" providerId="AD" clId="Web-{ECF38816-6AC1-49A1-9EF4-AD10F99585A4}" dt="2023-11-22T14:18:25.878" v="1472" actId="20577"/>
          <ac:spMkLst>
            <pc:docMk/>
            <pc:sldMk cId="794595079" sldId="294"/>
            <ac:spMk id="2" creationId="{9B63C20D-30B1-786F-999C-B755C373B08F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4:19:21.973" v="1473"/>
          <ac:spMkLst>
            <pc:docMk/>
            <pc:sldMk cId="794595079" sldId="294"/>
            <ac:spMk id="3" creationId="{F9B6D1A3-8186-2D23-F175-C1EDEBE9FAE4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19:46.208" v="1477" actId="14100"/>
          <ac:picMkLst>
            <pc:docMk/>
            <pc:sldMk cId="794595079" sldId="294"/>
            <ac:picMk id="4" creationId="{572DA4E5-4DA0-CCF0-3FAF-D234619D2E64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22:13.962" v="1512" actId="1076"/>
        <pc:sldMkLst>
          <pc:docMk/>
          <pc:sldMk cId="3333230986" sldId="295"/>
        </pc:sldMkLst>
        <pc:spChg chg="mod">
          <ac:chgData name="Lucas Kazuo Mizo Guti Menezes" userId="S::lkmgm@cin.ufpe.br::fac53af2-3ed8-420b-8cd7-7ffb51b9d5ee" providerId="AD" clId="Web-{ECF38816-6AC1-49A1-9EF4-AD10F99585A4}" dt="2023-11-22T14:22:00.743" v="1507" actId="20577"/>
          <ac:spMkLst>
            <pc:docMk/>
            <pc:sldMk cId="3333230986" sldId="295"/>
            <ac:spMk id="2" creationId="{DCC8AD8B-C335-FB9C-01C3-47C6FC9E949C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4:22:02.321" v="1508"/>
          <ac:spMkLst>
            <pc:docMk/>
            <pc:sldMk cId="3333230986" sldId="295"/>
            <ac:spMk id="3" creationId="{B36A7D80-F268-A651-8CB6-3721FAFDBDC3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22:13.962" v="1512" actId="1076"/>
          <ac:picMkLst>
            <pc:docMk/>
            <pc:sldMk cId="3333230986" sldId="295"/>
            <ac:picMk id="4" creationId="{F634B7C0-22D8-39E3-2A94-BB62BAC4FDB3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31:42.367" v="1660" actId="1076"/>
        <pc:sldMkLst>
          <pc:docMk/>
          <pc:sldMk cId="684720740" sldId="296"/>
        </pc:sldMkLst>
        <pc:spChg chg="mod">
          <ac:chgData name="Lucas Kazuo Mizo Guti Menezes" userId="S::lkmgm@cin.ufpe.br::fac53af2-3ed8-420b-8cd7-7ffb51b9d5ee" providerId="AD" clId="Web-{ECF38816-6AC1-49A1-9EF4-AD10F99585A4}" dt="2023-11-22T14:31:34.648" v="1656" actId="20577"/>
          <ac:spMkLst>
            <pc:docMk/>
            <pc:sldMk cId="684720740" sldId="296"/>
            <ac:spMk id="2" creationId="{5641C845-463A-D282-DF4B-1AFF5FD6AA0B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4:31:36.273" v="1657"/>
          <ac:spMkLst>
            <pc:docMk/>
            <pc:sldMk cId="684720740" sldId="296"/>
            <ac:spMk id="3" creationId="{AFB1D006-7AEA-F0C8-9EA6-4A64F23AB39E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31:42.367" v="1660" actId="1076"/>
          <ac:picMkLst>
            <pc:docMk/>
            <pc:sldMk cId="684720740" sldId="296"/>
            <ac:picMk id="4" creationId="{CA2B8D1B-6AD3-24E8-7CBC-2D1314A053C7}"/>
          </ac:picMkLst>
        </pc:picChg>
      </pc:sldChg>
      <pc:sldChg chg="addSp delSp modSp new">
        <pc:chgData name="Lucas Kazuo Mizo Guti Menezes" userId="S::lkmgm@cin.ufpe.br::fac53af2-3ed8-420b-8cd7-7ffb51b9d5ee" providerId="AD" clId="Web-{ECF38816-6AC1-49A1-9EF4-AD10F99585A4}" dt="2023-11-22T14:35:05.669" v="1699" actId="14100"/>
        <pc:sldMkLst>
          <pc:docMk/>
          <pc:sldMk cId="2474670874" sldId="297"/>
        </pc:sldMkLst>
        <pc:spChg chg="mod">
          <ac:chgData name="Lucas Kazuo Mizo Guti Menezes" userId="S::lkmgm@cin.ufpe.br::fac53af2-3ed8-420b-8cd7-7ffb51b9d5ee" providerId="AD" clId="Web-{ECF38816-6AC1-49A1-9EF4-AD10F99585A4}" dt="2023-11-22T14:33:29.995" v="1689" actId="20577"/>
          <ac:spMkLst>
            <pc:docMk/>
            <pc:sldMk cId="2474670874" sldId="297"/>
            <ac:spMk id="2" creationId="{A70AA554-79F9-E5B9-0A9B-ABCBA02C9EAF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4:33:31.635" v="1690"/>
          <ac:spMkLst>
            <pc:docMk/>
            <pc:sldMk cId="2474670874" sldId="297"/>
            <ac:spMk id="3" creationId="{C798EB6B-8978-AC1C-26FE-6D022E6F2860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4:33:35.745" v="1692" actId="14100"/>
          <ac:picMkLst>
            <pc:docMk/>
            <pc:sldMk cId="2474670874" sldId="297"/>
            <ac:picMk id="4" creationId="{7F098027-5460-D572-DBA5-D907DD4A51D1}"/>
          </ac:picMkLst>
        </pc:picChg>
        <pc:picChg chg="add del mod">
          <ac:chgData name="Lucas Kazuo Mizo Guti Menezes" userId="S::lkmgm@cin.ufpe.br::fac53af2-3ed8-420b-8cd7-7ffb51b9d5ee" providerId="AD" clId="Web-{ECF38816-6AC1-49A1-9EF4-AD10F99585A4}" dt="2023-11-22T14:35:02.044" v="1697"/>
          <ac:picMkLst>
            <pc:docMk/>
            <pc:sldMk cId="2474670874" sldId="297"/>
            <ac:picMk id="5" creationId="{43C0A968-6E4B-0960-6F4F-F46FE7C2DF49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4:35:05.669" v="1699" actId="14100"/>
          <ac:picMkLst>
            <pc:docMk/>
            <pc:sldMk cId="2474670874" sldId="297"/>
            <ac:picMk id="6" creationId="{CB60FC45-0541-F2FE-FDAF-08206D94CE46}"/>
          </ac:picMkLst>
        </pc:picChg>
      </pc:sldChg>
      <pc:sldChg chg="modSp">
        <pc:chgData name="Lucas Kazuo Mizo Guti Menezes" userId="S::lkmgm@cin.ufpe.br::fac53af2-3ed8-420b-8cd7-7ffb51b9d5ee" providerId="AD" clId="Web-{ECF38816-6AC1-49A1-9EF4-AD10F99585A4}" dt="2023-11-22T14:57:27.156" v="1742" actId="1076"/>
        <pc:sldMkLst>
          <pc:docMk/>
          <pc:sldMk cId="1331691648" sldId="298"/>
        </pc:sldMkLst>
        <pc:spChg chg="mod">
          <ac:chgData name="Lucas Kazuo Mizo Guti Menezes" userId="S::lkmgm@cin.ufpe.br::fac53af2-3ed8-420b-8cd7-7ffb51b9d5ee" providerId="AD" clId="Web-{ECF38816-6AC1-49A1-9EF4-AD10F99585A4}" dt="2023-11-22T14:57:24.140" v="1741" actId="20577"/>
          <ac:spMkLst>
            <pc:docMk/>
            <pc:sldMk cId="1331691648" sldId="298"/>
            <ac:spMk id="3" creationId="{029CA8E2-1970-FF88-7E57-E3D9E28B39E7}"/>
          </ac:spMkLst>
        </pc:spChg>
        <pc:picChg chg="mod">
          <ac:chgData name="Lucas Kazuo Mizo Guti Menezes" userId="S::lkmgm@cin.ufpe.br::fac53af2-3ed8-420b-8cd7-7ffb51b9d5ee" providerId="AD" clId="Web-{ECF38816-6AC1-49A1-9EF4-AD10F99585A4}" dt="2023-11-22T14:57:27.156" v="1742" actId="1076"/>
          <ac:picMkLst>
            <pc:docMk/>
            <pc:sldMk cId="1331691648" sldId="298"/>
            <ac:picMk id="4" creationId="{DA129520-9137-EB39-4EE3-E8C26BCA56A1}"/>
          </ac:picMkLst>
        </pc:picChg>
      </pc:sldChg>
      <pc:sldChg chg="modSp">
        <pc:chgData name="Lucas Kazuo Mizo Guti Menezes" userId="S::lkmgm@cin.ufpe.br::fac53af2-3ed8-420b-8cd7-7ffb51b9d5ee" providerId="AD" clId="Web-{ECF38816-6AC1-49A1-9EF4-AD10F99585A4}" dt="2023-11-22T14:57:36.281" v="1747" actId="1076"/>
        <pc:sldMkLst>
          <pc:docMk/>
          <pc:sldMk cId="3675428487" sldId="299"/>
        </pc:sldMkLst>
        <pc:spChg chg="mod">
          <ac:chgData name="Lucas Kazuo Mizo Guti Menezes" userId="S::lkmgm@cin.ufpe.br::fac53af2-3ed8-420b-8cd7-7ffb51b9d5ee" providerId="AD" clId="Web-{ECF38816-6AC1-49A1-9EF4-AD10F99585A4}" dt="2023-11-22T14:57:33.234" v="1746" actId="14100"/>
          <ac:spMkLst>
            <pc:docMk/>
            <pc:sldMk cId="3675428487" sldId="299"/>
            <ac:spMk id="3" creationId="{029CA8E2-1970-FF88-7E57-E3D9E28B39E7}"/>
          </ac:spMkLst>
        </pc:spChg>
        <pc:picChg chg="mod">
          <ac:chgData name="Lucas Kazuo Mizo Guti Menezes" userId="S::lkmgm@cin.ufpe.br::fac53af2-3ed8-420b-8cd7-7ffb51b9d5ee" providerId="AD" clId="Web-{ECF38816-6AC1-49A1-9EF4-AD10F99585A4}" dt="2023-11-22T14:57:36.281" v="1747" actId="1076"/>
          <ac:picMkLst>
            <pc:docMk/>
            <pc:sldMk cId="3675428487" sldId="299"/>
            <ac:picMk id="5" creationId="{751216BA-8BDB-0011-698E-A6DB29C6B482}"/>
          </ac:picMkLst>
        </pc:picChg>
      </pc:sldChg>
      <pc:sldChg chg="modSp">
        <pc:chgData name="Lucas Kazuo Mizo Guti Menezes" userId="S::lkmgm@cin.ufpe.br::fac53af2-3ed8-420b-8cd7-7ffb51b9d5ee" providerId="AD" clId="Web-{ECF38816-6AC1-49A1-9EF4-AD10F99585A4}" dt="2023-11-22T14:57:47.657" v="1751" actId="14100"/>
        <pc:sldMkLst>
          <pc:docMk/>
          <pc:sldMk cId="3150860164" sldId="301"/>
        </pc:sldMkLst>
        <pc:spChg chg="mod">
          <ac:chgData name="Lucas Kazuo Mizo Guti Menezes" userId="S::lkmgm@cin.ufpe.br::fac53af2-3ed8-420b-8cd7-7ffb51b9d5ee" providerId="AD" clId="Web-{ECF38816-6AC1-49A1-9EF4-AD10F99585A4}" dt="2023-11-22T14:57:47.657" v="1751" actId="14100"/>
          <ac:spMkLst>
            <pc:docMk/>
            <pc:sldMk cId="3150860164" sldId="301"/>
            <ac:spMk id="3" creationId="{029CA8E2-1970-FF88-7E57-E3D9E28B39E7}"/>
          </ac:spMkLst>
        </pc:spChg>
      </pc:sldChg>
      <pc:sldChg chg="modSp">
        <pc:chgData name="Lucas Kazuo Mizo Guti Menezes" userId="S::lkmgm@cin.ufpe.br::fac53af2-3ed8-420b-8cd7-7ffb51b9d5ee" providerId="AD" clId="Web-{ECF38816-6AC1-49A1-9EF4-AD10F99585A4}" dt="2023-11-22T14:58:01.673" v="1757" actId="14100"/>
        <pc:sldMkLst>
          <pc:docMk/>
          <pc:sldMk cId="544029741" sldId="302"/>
        </pc:sldMkLst>
        <pc:spChg chg="mod">
          <ac:chgData name="Lucas Kazuo Mizo Guti Menezes" userId="S::lkmgm@cin.ufpe.br::fac53af2-3ed8-420b-8cd7-7ffb51b9d5ee" providerId="AD" clId="Web-{ECF38816-6AC1-49A1-9EF4-AD10F99585A4}" dt="2023-11-22T14:58:01.673" v="1757" actId="14100"/>
          <ac:spMkLst>
            <pc:docMk/>
            <pc:sldMk cId="544029741" sldId="302"/>
            <ac:spMk id="3" creationId="{029CA8E2-1970-FF88-7E57-E3D9E28B39E7}"/>
          </ac:spMkLst>
        </pc:spChg>
      </pc:sldChg>
      <pc:sldChg chg="modSp">
        <pc:chgData name="Lucas Kazuo Mizo Guti Menezes" userId="S::lkmgm@cin.ufpe.br::fac53af2-3ed8-420b-8cd7-7ffb51b9d5ee" providerId="AD" clId="Web-{ECF38816-6AC1-49A1-9EF4-AD10F99585A4}" dt="2023-11-22T14:58:12.626" v="1761" actId="14100"/>
        <pc:sldMkLst>
          <pc:docMk/>
          <pc:sldMk cId="1489591970" sldId="303"/>
        </pc:sldMkLst>
        <pc:spChg chg="mod">
          <ac:chgData name="Lucas Kazuo Mizo Guti Menezes" userId="S::lkmgm@cin.ufpe.br::fac53af2-3ed8-420b-8cd7-7ffb51b9d5ee" providerId="AD" clId="Web-{ECF38816-6AC1-49A1-9EF4-AD10F99585A4}" dt="2023-11-22T14:58:12.626" v="1761" actId="14100"/>
          <ac:spMkLst>
            <pc:docMk/>
            <pc:sldMk cId="1489591970" sldId="303"/>
            <ac:spMk id="3" creationId="{029CA8E2-1970-FF88-7E57-E3D9E28B39E7}"/>
          </ac:spMkLst>
        </pc:spChg>
      </pc:sldChg>
      <pc:sldChg chg="modSp">
        <pc:chgData name="Lucas Kazuo Mizo Guti Menezes" userId="S::lkmgm@cin.ufpe.br::fac53af2-3ed8-420b-8cd7-7ffb51b9d5ee" providerId="AD" clId="Web-{ECF38816-6AC1-49A1-9EF4-AD10F99585A4}" dt="2023-11-22T14:58:19.954" v="1764" actId="14100"/>
        <pc:sldMkLst>
          <pc:docMk/>
          <pc:sldMk cId="372904811" sldId="304"/>
        </pc:sldMkLst>
        <pc:spChg chg="mod">
          <ac:chgData name="Lucas Kazuo Mizo Guti Menezes" userId="S::lkmgm@cin.ufpe.br::fac53af2-3ed8-420b-8cd7-7ffb51b9d5ee" providerId="AD" clId="Web-{ECF38816-6AC1-49A1-9EF4-AD10F99585A4}" dt="2023-11-22T14:58:19.954" v="1764" actId="14100"/>
          <ac:spMkLst>
            <pc:docMk/>
            <pc:sldMk cId="372904811" sldId="304"/>
            <ac:spMk id="3" creationId="{029CA8E2-1970-FF88-7E57-E3D9E28B39E7}"/>
          </ac:spMkLst>
        </pc:spChg>
      </pc:sldChg>
      <pc:sldChg chg="addSp delSp modSp new">
        <pc:chgData name="Lucas Kazuo Mizo Guti Menezes" userId="S::lkmgm@cin.ufpe.br::fac53af2-3ed8-420b-8cd7-7ffb51b9d5ee" providerId="AD" clId="Web-{ECF38816-6AC1-49A1-9EF4-AD10F99585A4}" dt="2023-11-22T15:27:43.780" v="1938" actId="14100"/>
        <pc:sldMkLst>
          <pc:docMk/>
          <pc:sldMk cId="3062544605" sldId="306"/>
        </pc:sldMkLst>
        <pc:spChg chg="mod">
          <ac:chgData name="Lucas Kazuo Mizo Guti Menezes" userId="S::lkmgm@cin.ufpe.br::fac53af2-3ed8-420b-8cd7-7ffb51b9d5ee" providerId="AD" clId="Web-{ECF38816-6AC1-49A1-9EF4-AD10F99585A4}" dt="2023-11-22T15:27:04.342" v="1935" actId="20577"/>
          <ac:spMkLst>
            <pc:docMk/>
            <pc:sldMk cId="3062544605" sldId="306"/>
            <ac:spMk id="2" creationId="{4154E400-66F6-3155-6CB8-8FCDE85D2A22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5:27:39.546" v="1936"/>
          <ac:spMkLst>
            <pc:docMk/>
            <pc:sldMk cId="3062544605" sldId="306"/>
            <ac:spMk id="3" creationId="{6CA4A4A6-DA80-D03C-7CDE-392DC01ABD8A}"/>
          </ac:spMkLst>
        </pc:spChg>
        <pc:picChg chg="add mod ord">
          <ac:chgData name="Lucas Kazuo Mizo Guti Menezes" userId="S::lkmgm@cin.ufpe.br::fac53af2-3ed8-420b-8cd7-7ffb51b9d5ee" providerId="AD" clId="Web-{ECF38816-6AC1-49A1-9EF4-AD10F99585A4}" dt="2023-11-22T15:27:43.780" v="1938" actId="14100"/>
          <ac:picMkLst>
            <pc:docMk/>
            <pc:sldMk cId="3062544605" sldId="306"/>
            <ac:picMk id="4" creationId="{5AC2CF52-EAC1-584F-B8CF-04D884EC8B15}"/>
          </ac:picMkLst>
        </pc:picChg>
      </pc:sldChg>
      <pc:sldChg chg="modSp new">
        <pc:chgData name="Lucas Kazuo Mizo Guti Menezes" userId="S::lkmgm@cin.ufpe.br::fac53af2-3ed8-420b-8cd7-7ffb51b9d5ee" providerId="AD" clId="Web-{ECF38816-6AC1-49A1-9EF4-AD10F99585A4}" dt="2023-11-22T15:29:42.330" v="1997" actId="14100"/>
        <pc:sldMkLst>
          <pc:docMk/>
          <pc:sldMk cId="1200281821" sldId="307"/>
        </pc:sldMkLst>
        <pc:spChg chg="mod">
          <ac:chgData name="Lucas Kazuo Mizo Guti Menezes" userId="S::lkmgm@cin.ufpe.br::fac53af2-3ed8-420b-8cd7-7ffb51b9d5ee" providerId="AD" clId="Web-{ECF38816-6AC1-49A1-9EF4-AD10F99585A4}" dt="2023-11-22T15:28:44.219" v="1981" actId="20577"/>
          <ac:spMkLst>
            <pc:docMk/>
            <pc:sldMk cId="1200281821" sldId="307"/>
            <ac:spMk id="2" creationId="{430A213F-0E7A-4246-00DB-0E069CED9F82}"/>
          </ac:spMkLst>
        </pc:spChg>
        <pc:spChg chg="mod">
          <ac:chgData name="Lucas Kazuo Mizo Guti Menezes" userId="S::lkmgm@cin.ufpe.br::fac53af2-3ed8-420b-8cd7-7ffb51b9d5ee" providerId="AD" clId="Web-{ECF38816-6AC1-49A1-9EF4-AD10F99585A4}" dt="2023-11-22T15:29:42.330" v="1997" actId="14100"/>
          <ac:spMkLst>
            <pc:docMk/>
            <pc:sldMk cId="1200281821" sldId="307"/>
            <ac:spMk id="3" creationId="{32DFAA5D-BF66-8953-5617-3E5EA1E9A16F}"/>
          </ac:spMkLst>
        </pc:spChg>
      </pc:sldChg>
      <pc:sldChg chg="addSp delSp modSp new del">
        <pc:chgData name="Lucas Kazuo Mizo Guti Menezes" userId="S::lkmgm@cin.ufpe.br::fac53af2-3ed8-420b-8cd7-7ffb51b9d5ee" providerId="AD" clId="Web-{ECF38816-6AC1-49A1-9EF4-AD10F99585A4}" dt="2023-11-22T15:40:29.221" v="2027"/>
        <pc:sldMkLst>
          <pc:docMk/>
          <pc:sldMk cId="1870759703" sldId="308"/>
        </pc:sldMkLst>
        <pc:spChg chg="del">
          <ac:chgData name="Lucas Kazuo Mizo Guti Menezes" userId="S::lkmgm@cin.ufpe.br::fac53af2-3ed8-420b-8cd7-7ffb51b9d5ee" providerId="AD" clId="Web-{ECF38816-6AC1-49A1-9EF4-AD10F99585A4}" dt="2023-11-22T15:39:00.516" v="2007"/>
          <ac:spMkLst>
            <pc:docMk/>
            <pc:sldMk cId="1870759703" sldId="308"/>
            <ac:spMk id="3" creationId="{805D1E8F-03FE-B747-C047-3D39BF551129}"/>
          </ac:spMkLst>
        </pc:spChg>
        <pc:spChg chg="add mod">
          <ac:chgData name="Lucas Kazuo Mizo Guti Menezes" userId="S::lkmgm@cin.ufpe.br::fac53af2-3ed8-420b-8cd7-7ffb51b9d5ee" providerId="AD" clId="Web-{ECF38816-6AC1-49A1-9EF4-AD10F99585A4}" dt="2023-11-22T15:40:23.315" v="2024"/>
          <ac:spMkLst>
            <pc:docMk/>
            <pc:sldMk cId="1870759703" sldId="308"/>
            <ac:spMk id="6" creationId="{1495F580-7719-CF89-D585-2BDC9E830B67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5:40:23.315" v="2024"/>
          <ac:picMkLst>
            <pc:docMk/>
            <pc:sldMk cId="1870759703" sldId="308"/>
            <ac:picMk id="4" creationId="{22B077C7-E3D5-D677-D23E-D8038AEC4432}"/>
          </ac:picMkLst>
        </pc:picChg>
      </pc:sldChg>
      <pc:sldChg chg="addSp delSp modSp new mod ord setBg addAnim delAnim">
        <pc:chgData name="Lucas Kazuo Mizo Guti Menezes" userId="S::lkmgm@cin.ufpe.br::fac53af2-3ed8-420b-8cd7-7ffb51b9d5ee" providerId="AD" clId="Web-{ECF38816-6AC1-49A1-9EF4-AD10F99585A4}" dt="2023-11-22T15:46:57.825" v="2090" actId="14100"/>
        <pc:sldMkLst>
          <pc:docMk/>
          <pc:sldMk cId="3967429283" sldId="309"/>
        </pc:sldMkLst>
        <pc:spChg chg="mod ord">
          <ac:chgData name="Lucas Kazuo Mizo Guti Menezes" userId="S::lkmgm@cin.ufpe.br::fac53af2-3ed8-420b-8cd7-7ffb51b9d5ee" providerId="AD" clId="Web-{ECF38816-6AC1-49A1-9EF4-AD10F99585A4}" dt="2023-11-22T15:46:32.043" v="2080"/>
          <ac:spMkLst>
            <pc:docMk/>
            <pc:sldMk cId="3967429283" sldId="309"/>
            <ac:spMk id="2" creationId="{1BD53223-2771-B508-0210-5E6F5F184FB3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5:40:02.861" v="2012"/>
          <ac:spMkLst>
            <pc:docMk/>
            <pc:sldMk cId="3967429283" sldId="309"/>
            <ac:spMk id="3" creationId="{B9B98336-EAD7-6C96-8079-239BBF0BB6FD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5:41:09.472" v="2031"/>
          <ac:spMkLst>
            <pc:docMk/>
            <pc:sldMk cId="3967429283" sldId="309"/>
            <ac:spMk id="7" creationId="{A46B0BE6-2704-371E-A29D-2499F64BB093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13" creationId="{BB2B8762-61F0-4F1B-9364-D633EE9D6AF5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6:32.043" v="2080"/>
          <ac:spMkLst>
            <pc:docMk/>
            <pc:sldMk cId="3967429283" sldId="309"/>
            <ac:spMk id="14" creationId="{25C8D2C1-DA83-420D-9635-D52CE066B5DA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15" creationId="{E97675C8-1328-460C-9EBF-6B446B67EAD3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6:32.043" v="2080"/>
          <ac:spMkLst>
            <pc:docMk/>
            <pc:sldMk cId="3967429283" sldId="309"/>
            <ac:spMk id="16" creationId="{434F74C9-6A0B-409E-AD1C-45B58BE91BB8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19" creationId="{2AD83CFE-1CA3-4832-A4B9-C48CD1347C03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6:32.043" v="2080"/>
          <ac:spMkLst>
            <pc:docMk/>
            <pc:sldMk cId="3967429283" sldId="309"/>
            <ac:spMk id="20" creationId="{B76D919A-FC3E-4B4E-BAF0-ED6CFB8DC4AE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21" creationId="{BC98641C-7F74-435D-996F-A4387A3C3C26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6:32.043" v="2080"/>
          <ac:spMkLst>
            <pc:docMk/>
            <pc:sldMk cId="3967429283" sldId="309"/>
            <ac:spMk id="22" creationId="{8F66ACBD-1C82-4782-AA7C-05504DD7DE77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23" creationId="{F530C0F6-C8DF-4539-B30C-8105DB618C20}"/>
          </ac:spMkLst>
        </pc:spChg>
        <pc:spChg chg="add del">
          <ac:chgData name="Lucas Kazuo Mizo Guti Menezes" userId="S::lkmgm@cin.ufpe.br::fac53af2-3ed8-420b-8cd7-7ffb51b9d5ee" providerId="AD" clId="Web-{ECF38816-6AC1-49A1-9EF4-AD10F99585A4}" dt="2023-11-22T15:41:17.848" v="2035"/>
          <ac:spMkLst>
            <pc:docMk/>
            <pc:sldMk cId="3967429283" sldId="309"/>
            <ac:spMk id="25" creationId="{BAE51241-AA8B-4B82-9C59-6738DB85674C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5:40:43.003" v="2030"/>
          <ac:picMkLst>
            <pc:docMk/>
            <pc:sldMk cId="3967429283" sldId="309"/>
            <ac:picMk id="4" creationId="{FF308C94-6D0A-7D52-3768-AA1F72F90E4A}"/>
          </ac:picMkLst>
        </pc:picChg>
        <pc:picChg chg="add del mod">
          <ac:chgData name="Lucas Kazuo Mizo Guti Menezes" userId="S::lkmgm@cin.ufpe.br::fac53af2-3ed8-420b-8cd7-7ffb51b9d5ee" providerId="AD" clId="Web-{ECF38816-6AC1-49A1-9EF4-AD10F99585A4}" dt="2023-11-22T15:41:58.724" v="2050"/>
          <ac:picMkLst>
            <pc:docMk/>
            <pc:sldMk cId="3967429283" sldId="309"/>
            <ac:picMk id="5" creationId="{BBBA8AB0-275F-CF0A-921B-B6B1E525936A}"/>
          </ac:picMkLst>
        </pc:picChg>
        <pc:picChg chg="add del mod">
          <ac:chgData name="Lucas Kazuo Mizo Guti Menezes" userId="S::lkmgm@cin.ufpe.br::fac53af2-3ed8-420b-8cd7-7ffb51b9d5ee" providerId="AD" clId="Web-{ECF38816-6AC1-49A1-9EF4-AD10F99585A4}" dt="2023-11-22T15:46:21.355" v="2074"/>
          <ac:picMkLst>
            <pc:docMk/>
            <pc:sldMk cId="3967429283" sldId="309"/>
            <ac:picMk id="8" creationId="{5F39290E-D8A8-5389-C060-AC48A9204736}"/>
          </ac:picMkLst>
        </pc:picChg>
        <pc:picChg chg="add mod">
          <ac:chgData name="Lucas Kazuo Mizo Guti Menezes" userId="S::lkmgm@cin.ufpe.br::fac53af2-3ed8-420b-8cd7-7ffb51b9d5ee" providerId="AD" clId="Web-{ECF38816-6AC1-49A1-9EF4-AD10F99585A4}" dt="2023-11-22T15:46:57.825" v="2090" actId="14100"/>
          <ac:picMkLst>
            <pc:docMk/>
            <pc:sldMk cId="3967429283" sldId="309"/>
            <ac:picMk id="9" creationId="{400F8046-EB4D-B3B8-93B3-8793E6CE38D3}"/>
          </ac:picMkLst>
        </pc:picChg>
        <pc:cxnChg chg="add del">
          <ac:chgData name="Lucas Kazuo Mizo Guti Menezes" userId="S::lkmgm@cin.ufpe.br::fac53af2-3ed8-420b-8cd7-7ffb51b9d5ee" providerId="AD" clId="Web-{ECF38816-6AC1-49A1-9EF4-AD10F99585A4}" dt="2023-11-22T15:41:17.848" v="2035"/>
          <ac:cxnSpMkLst>
            <pc:docMk/>
            <pc:sldMk cId="3967429283" sldId="309"/>
            <ac:cxnSpMk id="17" creationId="{514EE78B-AF71-4195-A01B-F1165D9233BF}"/>
          </ac:cxnSpMkLst>
        </pc:cxnChg>
        <pc:cxnChg chg="add del">
          <ac:chgData name="Lucas Kazuo Mizo Guti Menezes" userId="S::lkmgm@cin.ufpe.br::fac53af2-3ed8-420b-8cd7-7ffb51b9d5ee" providerId="AD" clId="Web-{ECF38816-6AC1-49A1-9EF4-AD10F99585A4}" dt="2023-11-22T15:46:32.043" v="2080"/>
          <ac:cxnSpMkLst>
            <pc:docMk/>
            <pc:sldMk cId="3967429283" sldId="309"/>
            <ac:cxnSpMk id="18" creationId="{F5486A9D-1265-4B57-91E6-68E666B978BC}"/>
          </ac:cxnSpMkLst>
        </pc:cxnChg>
      </pc:sldChg>
      <pc:sldChg chg="addSp delSp modSp new">
        <pc:chgData name="Lucas Kazuo Mizo Guti Menezes" userId="S::lkmgm@cin.ufpe.br::fac53af2-3ed8-420b-8cd7-7ffb51b9d5ee" providerId="AD" clId="Web-{ECF38816-6AC1-49A1-9EF4-AD10F99585A4}" dt="2023-11-22T15:45:36.198" v="2073" actId="14100"/>
        <pc:sldMkLst>
          <pc:docMk/>
          <pc:sldMk cId="703054534" sldId="310"/>
        </pc:sldMkLst>
        <pc:spChg chg="mod">
          <ac:chgData name="Lucas Kazuo Mizo Guti Menezes" userId="S::lkmgm@cin.ufpe.br::fac53af2-3ed8-420b-8cd7-7ffb51b9d5ee" providerId="AD" clId="Web-{ECF38816-6AC1-49A1-9EF4-AD10F99585A4}" dt="2023-11-22T15:41:56.567" v="2049" actId="20577"/>
          <ac:spMkLst>
            <pc:docMk/>
            <pc:sldMk cId="703054534" sldId="310"/>
            <ac:spMk id="2" creationId="{8419E833-4272-FC11-A407-1E82C230452F}"/>
          </ac:spMkLst>
        </pc:spChg>
        <pc:spChg chg="del">
          <ac:chgData name="Lucas Kazuo Mizo Guti Menezes" userId="S::lkmgm@cin.ufpe.br::fac53af2-3ed8-420b-8cd7-7ffb51b9d5ee" providerId="AD" clId="Web-{ECF38816-6AC1-49A1-9EF4-AD10F99585A4}" dt="2023-11-22T15:42:00.364" v="2051"/>
          <ac:spMkLst>
            <pc:docMk/>
            <pc:sldMk cId="703054534" sldId="310"/>
            <ac:spMk id="3" creationId="{27EA5193-F766-B450-BFF0-545463B00C90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5:44:24.290" v="2062"/>
          <ac:spMkLst>
            <pc:docMk/>
            <pc:sldMk cId="703054534" sldId="310"/>
            <ac:spMk id="6" creationId="{1A71CF3F-9D57-4A31-1ED9-75B9CD505CA9}"/>
          </ac:spMkLst>
        </pc:spChg>
        <pc:spChg chg="add del mod">
          <ac:chgData name="Lucas Kazuo Mizo Guti Menezes" userId="S::lkmgm@cin.ufpe.br::fac53af2-3ed8-420b-8cd7-7ffb51b9d5ee" providerId="AD" clId="Web-{ECF38816-6AC1-49A1-9EF4-AD10F99585A4}" dt="2023-11-22T15:45:25.057" v="2069"/>
          <ac:spMkLst>
            <pc:docMk/>
            <pc:sldMk cId="703054534" sldId="310"/>
            <ac:spMk id="9" creationId="{46A5851A-B91D-06FB-2924-50DAB471412D}"/>
          </ac:spMkLst>
        </pc:spChg>
        <pc:picChg chg="add del mod ord">
          <ac:chgData name="Lucas Kazuo Mizo Guti Menezes" userId="S::lkmgm@cin.ufpe.br::fac53af2-3ed8-420b-8cd7-7ffb51b9d5ee" providerId="AD" clId="Web-{ECF38816-6AC1-49A1-9EF4-AD10F99585A4}" dt="2023-11-22T15:44:04.571" v="2061"/>
          <ac:picMkLst>
            <pc:docMk/>
            <pc:sldMk cId="703054534" sldId="310"/>
            <ac:picMk id="4" creationId="{FBFCF17C-AD52-46B8-FA6B-FA066591AC14}"/>
          </ac:picMkLst>
        </pc:picChg>
        <pc:picChg chg="add del mod ord">
          <ac:chgData name="Lucas Kazuo Mizo Guti Menezes" userId="S::lkmgm@cin.ufpe.br::fac53af2-3ed8-420b-8cd7-7ffb51b9d5ee" providerId="AD" clId="Web-{ECF38816-6AC1-49A1-9EF4-AD10F99585A4}" dt="2023-11-22T15:45:23.963" v="2068"/>
          <ac:picMkLst>
            <pc:docMk/>
            <pc:sldMk cId="703054534" sldId="310"/>
            <ac:picMk id="7" creationId="{62F2F2B6-A583-1572-59AB-7295637976B6}"/>
          </ac:picMkLst>
        </pc:picChg>
        <pc:picChg chg="add mod ord">
          <ac:chgData name="Lucas Kazuo Mizo Guti Menezes" userId="S::lkmgm@cin.ufpe.br::fac53af2-3ed8-420b-8cd7-7ffb51b9d5ee" providerId="AD" clId="Web-{ECF38816-6AC1-49A1-9EF4-AD10F99585A4}" dt="2023-11-22T15:45:36.198" v="2073" actId="14100"/>
          <ac:picMkLst>
            <pc:docMk/>
            <pc:sldMk cId="703054534" sldId="310"/>
            <ac:picMk id="10" creationId="{5766D459-9313-BF96-0A47-504BE249B09E}"/>
          </ac:picMkLst>
        </pc:picChg>
      </pc:sldChg>
      <pc:sldChg chg="new del">
        <pc:chgData name="Lucas Kazuo Mizo Guti Menezes" userId="S::lkmgm@cin.ufpe.br::fac53af2-3ed8-420b-8cd7-7ffb51b9d5ee" providerId="AD" clId="Web-{ECF38816-6AC1-49A1-9EF4-AD10F99585A4}" dt="2023-11-22T15:41:48.630" v="2040"/>
        <pc:sldMkLst>
          <pc:docMk/>
          <pc:sldMk cId="2526369399" sldId="310"/>
        </pc:sldMkLst>
      </pc:sldChg>
      <pc:sldMasterChg chg="del delSldLayout">
        <pc:chgData name="Lucas Kazuo Mizo Guti Menezes" userId="S::lkmgm@cin.ufpe.br::fac53af2-3ed8-420b-8cd7-7ffb51b9d5ee" providerId="AD" clId="Web-{ECF38816-6AC1-49A1-9EF4-AD10F99585A4}" dt="2023-11-22T13:20:02.792" v="131"/>
        <pc:sldMasterMkLst>
          <pc:docMk/>
          <pc:sldMasterMk cId="2675746937" sldId="2147483648"/>
        </pc:sldMasterMkLst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 modSldLayout">
        <pc:chgData name="Lucas Kazuo Mizo Guti Menezes" userId="S::lkmgm@cin.ufpe.br::fac53af2-3ed8-420b-8cd7-7ffb51b9d5ee" providerId="AD" clId="Web-{ECF38816-6AC1-49A1-9EF4-AD10F99585A4}" dt="2023-11-22T13:20:02.792" v="131"/>
        <pc:sldMasterMkLst>
          <pc:docMk/>
          <pc:sldMasterMk cId="3272696863" sldId="2147483660"/>
        </pc:sldMasterMkLst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2078756673" sldId="2147483661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4265900198" sldId="2147483662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4145800641" sldId="2147483663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3439923914" sldId="2147483664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3629243112" sldId="2147483665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2541526321" sldId="2147483666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1927482576" sldId="2147483667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4291446591" sldId="2147483668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4003018213" sldId="2147483669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2441443132" sldId="2147483670"/>
          </pc:sldLayoutMkLst>
        </pc:sldLayoutChg>
        <pc:sldLayoutChg chg="add mod replId">
          <pc:chgData name="Lucas Kazuo Mizo Guti Menezes" userId="S::lkmgm@cin.ufpe.br::fac53af2-3ed8-420b-8cd7-7ffb51b9d5ee" providerId="AD" clId="Web-{ECF38816-6AC1-49A1-9EF4-AD10F99585A4}" dt="2023-11-22T13:20:02.792" v="131"/>
          <pc:sldLayoutMkLst>
            <pc:docMk/>
            <pc:sldMasterMk cId="3272696863" sldId="2147483660"/>
            <pc:sldLayoutMk cId="824598321" sldId="2147483671"/>
          </pc:sldLayoutMkLst>
        </pc:sldLayoutChg>
      </pc:sldMasterChg>
    </pc:docChg>
  </pc:docChgLst>
  <pc:docChgLst>
    <pc:chgData name="Daniel Simao Ianni" userId="S::dsi@cin.ufpe.br::dac14511-aa22-407c-8514-3cf4eec3f41c" providerId="AD" clId="Web-{C283609C-BB2E-C450-CC3B-0A3ABD746042}"/>
    <pc:docChg chg="modSld sldOrd">
      <pc:chgData name="Daniel Simao Ianni" userId="S::dsi@cin.ufpe.br::dac14511-aa22-407c-8514-3cf4eec3f41c" providerId="AD" clId="Web-{C283609C-BB2E-C450-CC3B-0A3ABD746042}" dt="2023-11-22T17:44:00.992" v="12"/>
      <pc:docMkLst>
        <pc:docMk/>
      </pc:docMkLst>
      <pc:sldChg chg="modSp">
        <pc:chgData name="Daniel Simao Ianni" userId="S::dsi@cin.ufpe.br::dac14511-aa22-407c-8514-3cf4eec3f41c" providerId="AD" clId="Web-{C283609C-BB2E-C450-CC3B-0A3ABD746042}" dt="2023-11-22T14:54:19.815" v="11" actId="20577"/>
        <pc:sldMkLst>
          <pc:docMk/>
          <pc:sldMk cId="1473724050" sldId="268"/>
        </pc:sldMkLst>
        <pc:spChg chg="mod">
          <ac:chgData name="Daniel Simao Ianni" userId="S::dsi@cin.ufpe.br::dac14511-aa22-407c-8514-3cf4eec3f41c" providerId="AD" clId="Web-{C283609C-BB2E-C450-CC3B-0A3ABD746042}" dt="2023-11-22T14:54:19.815" v="11" actId="20577"/>
          <ac:spMkLst>
            <pc:docMk/>
            <pc:sldMk cId="1473724050" sldId="268"/>
            <ac:spMk id="3" creationId="{0ECB75F6-3FB5-CD20-36AB-49B0EAEE19A1}"/>
          </ac:spMkLst>
        </pc:spChg>
      </pc:sldChg>
      <pc:sldChg chg="ord">
        <pc:chgData name="Daniel Simao Ianni" userId="S::dsi@cin.ufpe.br::dac14511-aa22-407c-8514-3cf4eec3f41c" providerId="AD" clId="Web-{C283609C-BB2E-C450-CC3B-0A3ABD746042}" dt="2023-11-22T17:44:00.992" v="12"/>
        <pc:sldMkLst>
          <pc:docMk/>
          <pc:sldMk cId="3150860164" sldId="301"/>
        </pc:sldMkLst>
      </pc:sldChg>
    </pc:docChg>
  </pc:docChgLst>
  <pc:docChgLst>
    <pc:chgData name="Lucas Kazuo Mizo Guti Menezes" userId="S::lkmgm@cin.ufpe.br::fac53af2-3ed8-420b-8cd7-7ffb51b9d5ee" providerId="AD" clId="Web-{8F3E429D-01A3-4B9D-A874-5B28CE3AFB08}"/>
    <pc:docChg chg="modSld">
      <pc:chgData name="Lucas Kazuo Mizo Guti Menezes" userId="S::lkmgm@cin.ufpe.br::fac53af2-3ed8-420b-8cd7-7ffb51b9d5ee" providerId="AD" clId="Web-{8F3E429D-01A3-4B9D-A874-5B28CE3AFB08}" dt="2023-11-29T18:02:03.266" v="48" actId="14100"/>
      <pc:docMkLst>
        <pc:docMk/>
      </pc:docMkLst>
      <pc:sldChg chg="modSp">
        <pc:chgData name="Lucas Kazuo Mizo Guti Menezes" userId="S::lkmgm@cin.ufpe.br::fac53af2-3ed8-420b-8cd7-7ffb51b9d5ee" providerId="AD" clId="Web-{8F3E429D-01A3-4B9D-A874-5B28CE3AFB08}" dt="2023-11-29T17:59:11.402" v="32" actId="14100"/>
        <pc:sldMkLst>
          <pc:docMk/>
          <pc:sldMk cId="3062805587" sldId="266"/>
        </pc:sldMkLst>
        <pc:spChg chg="mod">
          <ac:chgData name="Lucas Kazuo Mizo Guti Menezes" userId="S::lkmgm@cin.ufpe.br::fac53af2-3ed8-420b-8cd7-7ffb51b9d5ee" providerId="AD" clId="Web-{8F3E429D-01A3-4B9D-A874-5B28CE3AFB08}" dt="2023-11-29T17:59:11.402" v="32" actId="14100"/>
          <ac:spMkLst>
            <pc:docMk/>
            <pc:sldMk cId="3062805587" sldId="266"/>
            <ac:spMk id="3" creationId="{6B7C166F-BFC0-0DB3-9B6F-1408887E040B}"/>
          </ac:spMkLst>
        </pc:spChg>
      </pc:sldChg>
      <pc:sldChg chg="addSp delSp modSp">
        <pc:chgData name="Lucas Kazuo Mizo Guti Menezes" userId="S::lkmgm@cin.ufpe.br::fac53af2-3ed8-420b-8cd7-7ffb51b9d5ee" providerId="AD" clId="Web-{8F3E429D-01A3-4B9D-A874-5B28CE3AFB08}" dt="2023-11-29T18:02:03.266" v="48" actId="14100"/>
        <pc:sldMkLst>
          <pc:docMk/>
          <pc:sldMk cId="66822523" sldId="289"/>
        </pc:sldMkLst>
        <pc:picChg chg="add del mod">
          <ac:chgData name="Lucas Kazuo Mizo Guti Menezes" userId="S::lkmgm@cin.ufpe.br::fac53af2-3ed8-420b-8cd7-7ffb51b9d5ee" providerId="AD" clId="Web-{8F3E429D-01A3-4B9D-A874-5B28CE3AFB08}" dt="2023-11-29T18:01:50.594" v="43"/>
          <ac:picMkLst>
            <pc:docMk/>
            <pc:sldMk cId="66822523" sldId="289"/>
            <ac:picMk id="3" creationId="{059EC677-99AE-C843-33F6-0561A4AEA3A5}"/>
          </ac:picMkLst>
        </pc:picChg>
        <pc:picChg chg="del">
          <ac:chgData name="Lucas Kazuo Mizo Guti Menezes" userId="S::lkmgm@cin.ufpe.br::fac53af2-3ed8-420b-8cd7-7ffb51b9d5ee" providerId="AD" clId="Web-{8F3E429D-01A3-4B9D-A874-5B28CE3AFB08}" dt="2023-11-29T17:59:54.153" v="33"/>
          <ac:picMkLst>
            <pc:docMk/>
            <pc:sldMk cId="66822523" sldId="289"/>
            <ac:picMk id="5" creationId="{30466486-32EE-5C0B-348D-0D1E0237E79B}"/>
          </ac:picMkLst>
        </pc:picChg>
        <pc:picChg chg="add mod">
          <ac:chgData name="Lucas Kazuo Mizo Guti Menezes" userId="S::lkmgm@cin.ufpe.br::fac53af2-3ed8-420b-8cd7-7ffb51b9d5ee" providerId="AD" clId="Web-{8F3E429D-01A3-4B9D-A874-5B28CE3AFB08}" dt="2023-11-29T18:02:03.266" v="48" actId="14100"/>
          <ac:picMkLst>
            <pc:docMk/>
            <pc:sldMk cId="66822523" sldId="289"/>
            <ac:picMk id="7" creationId="{81583192-D1A0-0039-27A6-D50B6AE9CC81}"/>
          </ac:picMkLst>
        </pc:picChg>
      </pc:sldChg>
    </pc:docChg>
  </pc:docChgLst>
  <pc:docChgLst>
    <pc:chgData name="Lucas Parreira de Abreu Pereira" userId="S::lpap@cin.ufpe.br::6da5bf9d-00bb-4b42-9462-6a4d1041b65c" providerId="AD" clId="Web-{FB894677-F4AC-4DD2-8AE0-9090D5E27C43}"/>
    <pc:docChg chg="delSld modSld">
      <pc:chgData name="Lucas Parreira de Abreu Pereira" userId="S::lpap@cin.ufpe.br::6da5bf9d-00bb-4b42-9462-6a4d1041b65c" providerId="AD" clId="Web-{FB894677-F4AC-4DD2-8AE0-9090D5E27C43}" dt="2023-11-24T19:32:50.728" v="165"/>
      <pc:docMkLst>
        <pc:docMk/>
      </pc:docMkLst>
      <pc:sldChg chg="mod modShow">
        <pc:chgData name="Lucas Parreira de Abreu Pereira" userId="S::lpap@cin.ufpe.br::6da5bf9d-00bb-4b42-9462-6a4d1041b65c" providerId="AD" clId="Web-{FB894677-F4AC-4DD2-8AE0-9090D5E27C43}" dt="2023-11-24T18:14:39.070" v="0"/>
        <pc:sldMkLst>
          <pc:docMk/>
          <pc:sldMk cId="621596714" sldId="257"/>
        </pc:sldMkLst>
      </pc:sldChg>
      <pc:sldChg chg="addSp modSp">
        <pc:chgData name="Lucas Parreira de Abreu Pereira" userId="S::lpap@cin.ufpe.br::6da5bf9d-00bb-4b42-9462-6a4d1041b65c" providerId="AD" clId="Web-{FB894677-F4AC-4DD2-8AE0-9090D5E27C43}" dt="2023-11-24T18:59:44.089" v="139" actId="1076"/>
        <pc:sldMkLst>
          <pc:docMk/>
          <pc:sldMk cId="990351864" sldId="283"/>
        </pc:sldMkLst>
        <pc:picChg chg="add mod">
          <ac:chgData name="Lucas Parreira de Abreu Pereira" userId="S::lpap@cin.ufpe.br::6da5bf9d-00bb-4b42-9462-6a4d1041b65c" providerId="AD" clId="Web-{FB894677-F4AC-4DD2-8AE0-9090D5E27C43}" dt="2023-11-24T18:59:44.089" v="139" actId="1076"/>
          <ac:picMkLst>
            <pc:docMk/>
            <pc:sldMk cId="990351864" sldId="283"/>
            <ac:picMk id="3" creationId="{8BD2B740-3D85-B930-6A46-DBBB2B3E3889}"/>
          </ac:picMkLst>
        </pc:picChg>
        <pc:picChg chg="mod">
          <ac:chgData name="Lucas Parreira de Abreu Pereira" userId="S::lpap@cin.ufpe.br::6da5bf9d-00bb-4b42-9462-6a4d1041b65c" providerId="AD" clId="Web-{FB894677-F4AC-4DD2-8AE0-9090D5E27C43}" dt="2023-11-24T18:59:39.761" v="138" actId="1076"/>
          <ac:picMkLst>
            <pc:docMk/>
            <pc:sldMk cId="990351864" sldId="283"/>
            <ac:picMk id="4" creationId="{F5F0D8AB-1A76-9CF5-BE99-AF08F550CD08}"/>
          </ac:picMkLst>
        </pc:picChg>
      </pc:sldChg>
      <pc:sldChg chg="del">
        <pc:chgData name="Lucas Parreira de Abreu Pereira" userId="S::lpap@cin.ufpe.br::6da5bf9d-00bb-4b42-9462-6a4d1041b65c" providerId="AD" clId="Web-{FB894677-F4AC-4DD2-8AE0-9090D5E27C43}" dt="2023-11-24T19:32:43.728" v="163"/>
        <pc:sldMkLst>
          <pc:docMk/>
          <pc:sldMk cId="3456645457" sldId="284"/>
        </pc:sldMkLst>
      </pc:sldChg>
      <pc:sldChg chg="modSp">
        <pc:chgData name="Lucas Parreira de Abreu Pereira" userId="S::lpap@cin.ufpe.br::6da5bf9d-00bb-4b42-9462-6a4d1041b65c" providerId="AD" clId="Web-{FB894677-F4AC-4DD2-8AE0-9090D5E27C43}" dt="2023-11-24T19:01:59.265" v="140" actId="14100"/>
        <pc:sldMkLst>
          <pc:docMk/>
          <pc:sldMk cId="2474670874" sldId="297"/>
        </pc:sldMkLst>
        <pc:spChg chg="mod">
          <ac:chgData name="Lucas Parreira de Abreu Pereira" userId="S::lpap@cin.ufpe.br::6da5bf9d-00bb-4b42-9462-6a4d1041b65c" providerId="AD" clId="Web-{FB894677-F4AC-4DD2-8AE0-9090D5E27C43}" dt="2023-11-24T19:01:59.265" v="140" actId="14100"/>
          <ac:spMkLst>
            <pc:docMk/>
            <pc:sldMk cId="2474670874" sldId="297"/>
            <ac:spMk id="2" creationId="{A70AA554-79F9-E5B9-0A9B-ABCBA02C9EAF}"/>
          </ac:spMkLst>
        </pc:spChg>
      </pc:sldChg>
      <pc:sldChg chg="addSp delSp modSp">
        <pc:chgData name="Lucas Parreira de Abreu Pereira" userId="S::lpap@cin.ufpe.br::6da5bf9d-00bb-4b42-9462-6a4d1041b65c" providerId="AD" clId="Web-{FB894677-F4AC-4DD2-8AE0-9090D5E27C43}" dt="2023-11-24T19:27:35.781" v="147"/>
        <pc:sldMkLst>
          <pc:docMk/>
          <pc:sldMk cId="3967429283" sldId="309"/>
        </pc:sldMkLst>
        <pc:spChg chg="add del mod">
          <ac:chgData name="Lucas Parreira de Abreu Pereira" userId="S::lpap@cin.ufpe.br::6da5bf9d-00bb-4b42-9462-6a4d1041b65c" providerId="AD" clId="Web-{FB894677-F4AC-4DD2-8AE0-9090D5E27C43}" dt="2023-11-24T19:27:35.781" v="147"/>
          <ac:spMkLst>
            <pc:docMk/>
            <pc:sldMk cId="3967429283" sldId="309"/>
            <ac:spMk id="3" creationId="{BCC8B79D-1891-3E56-947F-30DD13593492}"/>
          </ac:spMkLst>
        </pc:spChg>
        <pc:picChg chg="mod">
          <ac:chgData name="Lucas Parreira de Abreu Pereira" userId="S::lpap@cin.ufpe.br::6da5bf9d-00bb-4b42-9462-6a4d1041b65c" providerId="AD" clId="Web-{FB894677-F4AC-4DD2-8AE0-9090D5E27C43}" dt="2023-11-24T19:26:00.590" v="142" actId="1076"/>
          <ac:picMkLst>
            <pc:docMk/>
            <pc:sldMk cId="3967429283" sldId="309"/>
            <ac:picMk id="9" creationId="{400F8046-EB4D-B3B8-93B3-8793E6CE38D3}"/>
          </ac:picMkLst>
        </pc:picChg>
      </pc:sldChg>
      <pc:sldChg chg="del">
        <pc:chgData name="Lucas Parreira de Abreu Pereira" userId="S::lpap@cin.ufpe.br::6da5bf9d-00bb-4b42-9462-6a4d1041b65c" providerId="AD" clId="Web-{FB894677-F4AC-4DD2-8AE0-9090D5E27C43}" dt="2023-11-24T19:32:43.743" v="164"/>
        <pc:sldMkLst>
          <pc:docMk/>
          <pc:sldMk cId="2969686498" sldId="317"/>
        </pc:sldMkLst>
      </pc:sldChg>
      <pc:sldChg chg="del">
        <pc:chgData name="Lucas Parreira de Abreu Pereira" userId="S::lpap@cin.ufpe.br::6da5bf9d-00bb-4b42-9462-6a4d1041b65c" providerId="AD" clId="Web-{FB894677-F4AC-4DD2-8AE0-9090D5E27C43}" dt="2023-11-24T19:32:43.712" v="162"/>
        <pc:sldMkLst>
          <pc:docMk/>
          <pc:sldMk cId="1561549433" sldId="318"/>
        </pc:sldMkLst>
      </pc:sldChg>
      <pc:sldChg chg="modSp del">
        <pc:chgData name="Lucas Parreira de Abreu Pereira" userId="S::lpap@cin.ufpe.br::6da5bf9d-00bb-4b42-9462-6a4d1041b65c" providerId="AD" clId="Web-{FB894677-F4AC-4DD2-8AE0-9090D5E27C43}" dt="2023-11-24T19:32:43.697" v="161"/>
        <pc:sldMkLst>
          <pc:docMk/>
          <pc:sldMk cId="3895583735" sldId="319"/>
        </pc:sldMkLst>
        <pc:graphicFrameChg chg="modGraphic">
          <ac:chgData name="Lucas Parreira de Abreu Pereira" userId="S::lpap@cin.ufpe.br::6da5bf9d-00bb-4b42-9462-6a4d1041b65c" providerId="AD" clId="Web-{FB894677-F4AC-4DD2-8AE0-9090D5E27C43}" dt="2023-11-24T18:35:44.890" v="135" actId="20577"/>
          <ac:graphicFrameMkLst>
            <pc:docMk/>
            <pc:sldMk cId="3895583735" sldId="319"/>
            <ac:graphicFrameMk id="4" creationId="{482FB801-ADB6-9944-E57F-C7806C20E8FE}"/>
          </ac:graphicFrameMkLst>
        </pc:graphicFrameChg>
      </pc:sldChg>
      <pc:sldChg chg="addSp modSp addAnim delAnim modNotes">
        <pc:chgData name="Lucas Parreira de Abreu Pereira" userId="S::lpap@cin.ufpe.br::6da5bf9d-00bb-4b42-9462-6a4d1041b65c" providerId="AD" clId="Web-{FB894677-F4AC-4DD2-8AE0-9090D5E27C43}" dt="2023-11-24T19:31:57.445" v="160"/>
        <pc:sldMkLst>
          <pc:docMk/>
          <pc:sldMk cId="1357195315" sldId="320"/>
        </pc:sldMkLst>
        <pc:spChg chg="mod">
          <ac:chgData name="Lucas Parreira de Abreu Pereira" userId="S::lpap@cin.ufpe.br::6da5bf9d-00bb-4b42-9462-6a4d1041b65c" providerId="AD" clId="Web-{FB894677-F4AC-4DD2-8AE0-9090D5E27C43}" dt="2023-11-24T19:30:47.005" v="148" actId="14100"/>
          <ac:spMkLst>
            <pc:docMk/>
            <pc:sldMk cId="1357195315" sldId="320"/>
            <ac:spMk id="36" creationId="{02A59142-EE3A-BF23-10A5-FB55ED7AA597}"/>
          </ac:spMkLst>
        </pc:spChg>
        <pc:spChg chg="mod">
          <ac:chgData name="Lucas Parreira de Abreu Pereira" userId="S::lpap@cin.ufpe.br::6da5bf9d-00bb-4b42-9462-6a4d1041b65c" providerId="AD" clId="Web-{FB894677-F4AC-4DD2-8AE0-9090D5E27C43}" dt="2023-11-24T19:31:00.459" v="151" actId="14100"/>
          <ac:spMkLst>
            <pc:docMk/>
            <pc:sldMk cId="1357195315" sldId="320"/>
            <ac:spMk id="37" creationId="{D408DC1F-7CB4-53F6-CE08-EEC679718F64}"/>
          </ac:spMkLst>
        </pc:spChg>
        <pc:spChg chg="add mod">
          <ac:chgData name="Lucas Parreira de Abreu Pereira" userId="S::lpap@cin.ufpe.br::6da5bf9d-00bb-4b42-9462-6a4d1041b65c" providerId="AD" clId="Web-{FB894677-F4AC-4DD2-8AE0-9090D5E27C43}" dt="2023-11-24T19:31:17.178" v="154" actId="1076"/>
          <ac:spMkLst>
            <pc:docMk/>
            <pc:sldMk cId="1357195315" sldId="320"/>
            <ac:spMk id="294" creationId="{E00C24FA-AD1B-FB89-AC24-F11B84AE4DF3}"/>
          </ac:spMkLst>
        </pc:spChg>
        <pc:spChg chg="add mod">
          <ac:chgData name="Lucas Parreira de Abreu Pereira" userId="S::lpap@cin.ufpe.br::6da5bf9d-00bb-4b42-9462-6a4d1041b65c" providerId="AD" clId="Web-{FB894677-F4AC-4DD2-8AE0-9090D5E27C43}" dt="2023-11-24T19:31:12.459" v="153" actId="1076"/>
          <ac:spMkLst>
            <pc:docMk/>
            <pc:sldMk cId="1357195315" sldId="320"/>
            <ac:spMk id="295" creationId="{9B859FAD-891B-3AFC-D1EE-27C2119E23D3}"/>
          </ac:spMkLst>
        </pc:spChg>
        <pc:graphicFrameChg chg="modGraphic">
          <ac:chgData name="Lucas Parreira de Abreu Pereira" userId="S::lpap@cin.ufpe.br::6da5bf9d-00bb-4b42-9462-6a4d1041b65c" providerId="AD" clId="Web-{FB894677-F4AC-4DD2-8AE0-9090D5E27C43}" dt="2023-11-24T18:33:27.589" v="133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</pc:sldChg>
      <pc:sldChg chg="del">
        <pc:chgData name="Lucas Parreira de Abreu Pereira" userId="S::lpap@cin.ufpe.br::6da5bf9d-00bb-4b42-9462-6a4d1041b65c" providerId="AD" clId="Web-{FB894677-F4AC-4DD2-8AE0-9090D5E27C43}" dt="2023-11-24T19:32:50.728" v="165"/>
        <pc:sldMkLst>
          <pc:docMk/>
          <pc:sldMk cId="511861778" sldId="325"/>
        </pc:sldMkLst>
      </pc:sldChg>
    </pc:docChg>
  </pc:docChgLst>
  <pc:docChgLst>
    <pc:chgData name="Lucas Parreira de Abreu Pereira" userId="S::lpap@cin.ufpe.br::6da5bf9d-00bb-4b42-9462-6a4d1041b65c" providerId="AD" clId="Web-{8BCD658E-74C4-417B-A609-83BD1768312D}"/>
    <pc:docChg chg="modSld">
      <pc:chgData name="Lucas Parreira de Abreu Pereira" userId="S::lpap@cin.ufpe.br::6da5bf9d-00bb-4b42-9462-6a4d1041b65c" providerId="AD" clId="Web-{8BCD658E-74C4-417B-A609-83BD1768312D}" dt="2023-11-28T20:15:45.752" v="100"/>
      <pc:docMkLst>
        <pc:docMk/>
      </pc:docMkLst>
      <pc:sldChg chg="addSp delSp modSp addAnim modAnim">
        <pc:chgData name="Lucas Parreira de Abreu Pereira" userId="S::lpap@cin.ufpe.br::6da5bf9d-00bb-4b42-9462-6a4d1041b65c" providerId="AD" clId="Web-{8BCD658E-74C4-417B-A609-83BD1768312D}" dt="2023-11-28T20:15:45.752" v="100"/>
        <pc:sldMkLst>
          <pc:docMk/>
          <pc:sldMk cId="1295084465" sldId="287"/>
        </pc:sldMkLst>
        <pc:picChg chg="mod">
          <ac:chgData name="Lucas Parreira de Abreu Pereira" userId="S::lpap@cin.ufpe.br::6da5bf9d-00bb-4b42-9462-6a4d1041b65c" providerId="AD" clId="Web-{8BCD658E-74C4-417B-A609-83BD1768312D}" dt="2023-11-28T19:59:37.195" v="85" actId="1076"/>
          <ac:picMkLst>
            <pc:docMk/>
            <pc:sldMk cId="1295084465" sldId="287"/>
            <ac:picMk id="3" creationId="{9B8C52B6-F1BD-42AA-049B-2A9BD7715DEC}"/>
          </ac:picMkLst>
        </pc:picChg>
        <pc:picChg chg="add del mod">
          <ac:chgData name="Lucas Parreira de Abreu Pereira" userId="S::lpap@cin.ufpe.br::6da5bf9d-00bb-4b42-9462-6a4d1041b65c" providerId="AD" clId="Web-{8BCD658E-74C4-417B-A609-83BD1768312D}" dt="2023-11-28T19:58:08.254" v="62"/>
          <ac:picMkLst>
            <pc:docMk/>
            <pc:sldMk cId="1295084465" sldId="287"/>
            <ac:picMk id="4" creationId="{605BA7D2-494E-A264-D1F9-E714CCCD5337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8:21.817" v="65" actId="1076"/>
          <ac:picMkLst>
            <pc:docMk/>
            <pc:sldMk cId="1295084465" sldId="287"/>
            <ac:picMk id="6" creationId="{A0E9AEFF-3FF9-2892-D8B1-8CA1EA62E03F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8:28.161" v="68" actId="1076"/>
          <ac:picMkLst>
            <pc:docMk/>
            <pc:sldMk cId="1295084465" sldId="287"/>
            <ac:picMk id="10" creationId="{F43468AC-FD1A-3B44-362D-E9F2474D0FA6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9:31.648" v="84" actId="1076"/>
          <ac:picMkLst>
            <pc:docMk/>
            <pc:sldMk cId="1295084465" sldId="287"/>
            <ac:picMk id="12" creationId="{8165CE21-D8A6-8669-248F-DF803E91D943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9:18.069" v="82" actId="1076"/>
          <ac:picMkLst>
            <pc:docMk/>
            <pc:sldMk cId="1295084465" sldId="287"/>
            <ac:picMk id="13" creationId="{0340C1CB-7F2A-4704-A78B-3D3603D5DED0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8:40.646" v="73" actId="14100"/>
          <ac:picMkLst>
            <pc:docMk/>
            <pc:sldMk cId="1295084465" sldId="287"/>
            <ac:picMk id="14" creationId="{4E1CB56B-3D46-052F-94C5-243989BB7E58}"/>
          </ac:picMkLst>
        </pc:picChg>
        <pc:picChg chg="add mod">
          <ac:chgData name="Lucas Parreira de Abreu Pereira" userId="S::lpap@cin.ufpe.br::6da5bf9d-00bb-4b42-9462-6a4d1041b65c" providerId="AD" clId="Web-{8BCD658E-74C4-417B-A609-83BD1768312D}" dt="2023-11-28T19:58:57.897" v="77" actId="1076"/>
          <ac:picMkLst>
            <pc:docMk/>
            <pc:sldMk cId="1295084465" sldId="287"/>
            <ac:picMk id="15" creationId="{061AE5D2-B41E-94CD-B74C-6A25AB651042}"/>
          </ac:picMkLst>
        </pc:picChg>
      </pc:sldChg>
      <pc:sldChg chg="addSp modSp addAnim">
        <pc:chgData name="Lucas Parreira de Abreu Pereira" userId="S::lpap@cin.ufpe.br::6da5bf9d-00bb-4b42-9462-6a4d1041b65c" providerId="AD" clId="Web-{8BCD658E-74C4-417B-A609-83BD1768312D}" dt="2023-11-28T18:30:44.079" v="21"/>
        <pc:sldMkLst>
          <pc:docMk/>
          <pc:sldMk cId="1357195315" sldId="320"/>
        </pc:sldMkLst>
        <pc:spChg chg="add mod">
          <ac:chgData name="Lucas Parreira de Abreu Pereira" userId="S::lpap@cin.ufpe.br::6da5bf9d-00bb-4b42-9462-6a4d1041b65c" providerId="AD" clId="Web-{8BCD658E-74C4-417B-A609-83BD1768312D}" dt="2023-11-28T18:30:39.751" v="20" actId="14100"/>
          <ac:spMkLst>
            <pc:docMk/>
            <pc:sldMk cId="1357195315" sldId="320"/>
            <ac:spMk id="265" creationId="{4915C9AD-49F5-96C7-2515-6DE020FCEED7}"/>
          </ac:spMkLst>
        </pc:spChg>
        <pc:graphicFrameChg chg="modGraphic">
          <ac:chgData name="Lucas Parreira de Abreu Pereira" userId="S::lpap@cin.ufpe.br::6da5bf9d-00bb-4b42-9462-6a4d1041b65c" providerId="AD" clId="Web-{8BCD658E-74C4-417B-A609-83BD1768312D}" dt="2023-11-28T18:29:34.936" v="1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  <pc:picChg chg="mod">
          <ac:chgData name="Lucas Parreira de Abreu Pereira" userId="S::lpap@cin.ufpe.br::6da5bf9d-00bb-4b42-9462-6a4d1041b65c" providerId="AD" clId="Web-{8BCD658E-74C4-417B-A609-83BD1768312D}" dt="2023-11-28T18:29:49.609" v="4" actId="1076"/>
          <ac:picMkLst>
            <pc:docMk/>
            <pc:sldMk cId="1357195315" sldId="320"/>
            <ac:picMk id="1064" creationId="{AB9F4B0C-26C0-CBF7-B90B-F0D0EB7AF945}"/>
          </ac:picMkLst>
        </pc:picChg>
        <pc:picChg chg="mod">
          <ac:chgData name="Lucas Parreira de Abreu Pereira" userId="S::lpap@cin.ufpe.br::6da5bf9d-00bb-4b42-9462-6a4d1041b65c" providerId="AD" clId="Web-{8BCD658E-74C4-417B-A609-83BD1768312D}" dt="2023-11-28T18:29:45.515" v="3" actId="1076"/>
          <ac:picMkLst>
            <pc:docMk/>
            <pc:sldMk cId="1357195315" sldId="320"/>
            <ac:picMk id="1065" creationId="{28C20046-BD27-DCFF-2623-F347F25E5B6C}"/>
          </ac:picMkLst>
        </pc:picChg>
        <pc:picChg chg="mod">
          <ac:chgData name="Lucas Parreira de Abreu Pereira" userId="S::lpap@cin.ufpe.br::6da5bf9d-00bb-4b42-9462-6a4d1041b65c" providerId="AD" clId="Web-{8BCD658E-74C4-417B-A609-83BD1768312D}" dt="2023-11-28T18:29:39.093" v="2" actId="1076"/>
          <ac:picMkLst>
            <pc:docMk/>
            <pc:sldMk cId="1357195315" sldId="320"/>
            <ac:picMk id="1066" creationId="{B36BFA82-67A2-FE14-FD8B-5C5222BDDD75}"/>
          </ac:picMkLst>
        </pc:picChg>
      </pc:sldChg>
    </pc:docChg>
  </pc:docChgLst>
  <pc:docChgLst>
    <pc:chgData name="Lucas Parreira de Abreu Pereira" userId="S::lpap@cin.ufpe.br::6da5bf9d-00bb-4b42-9462-6a4d1041b65c" providerId="AD" clId="Web-{B2E9AEA1-5C53-49F9-87CC-7B489DDF1C60}"/>
    <pc:docChg chg="modSld">
      <pc:chgData name="Lucas Parreira de Abreu Pereira" userId="S::lpap@cin.ufpe.br::6da5bf9d-00bb-4b42-9462-6a4d1041b65c" providerId="AD" clId="Web-{B2E9AEA1-5C53-49F9-87CC-7B489DDF1C60}" dt="2023-11-27T21:44:10.057" v="122"/>
      <pc:docMkLst>
        <pc:docMk/>
      </pc:docMkLst>
      <pc:sldChg chg="addSp delSp modSp mod setBg modClrScheme delDesignElem chgLayout">
        <pc:chgData name="Lucas Parreira de Abreu Pereira" userId="S::lpap@cin.ufpe.br::6da5bf9d-00bb-4b42-9462-6a4d1041b65c" providerId="AD" clId="Web-{B2E9AEA1-5C53-49F9-87CC-7B489DDF1C60}" dt="2023-11-27T21:39:22.517" v="70" actId="20577"/>
        <pc:sldMkLst>
          <pc:docMk/>
          <pc:sldMk cId="3076415586" sldId="273"/>
        </pc:sldMkLst>
        <pc:spChg chg="mod ord">
          <ac:chgData name="Lucas Parreira de Abreu Pereira" userId="S::lpap@cin.ufpe.br::6da5bf9d-00bb-4b42-9462-6a4d1041b65c" providerId="AD" clId="Web-{B2E9AEA1-5C53-49F9-87CC-7B489DDF1C60}" dt="2023-11-27T21:39:22.517" v="70" actId="20577"/>
          <ac:spMkLst>
            <pc:docMk/>
            <pc:sldMk cId="3076415586" sldId="273"/>
            <ac:spMk id="2" creationId="{AC683C00-6DDA-B51C-8B8B-45CD2220CBBF}"/>
          </ac:spMkLst>
        </pc:spChg>
        <pc:spChg chg="add del mod ord">
          <ac:chgData name="Lucas Parreira de Abreu Pereira" userId="S::lpap@cin.ufpe.br::6da5bf9d-00bb-4b42-9462-6a4d1041b65c" providerId="AD" clId="Web-{B2E9AEA1-5C53-49F9-87CC-7B489DDF1C60}" dt="2023-11-27T20:31:36.592" v="17"/>
          <ac:spMkLst>
            <pc:docMk/>
            <pc:sldMk cId="3076415586" sldId="273"/>
            <ac:spMk id="8" creationId="{D63EB13C-6C4E-CB38-0C1E-EBB8654A79E5}"/>
          </ac:spMkLst>
        </pc:spChg>
        <pc:spChg chg="add del mod ord">
          <ac:chgData name="Lucas Parreira de Abreu Pereira" userId="S::lpap@cin.ufpe.br::6da5bf9d-00bb-4b42-9462-6a4d1041b65c" providerId="AD" clId="Web-{B2E9AEA1-5C53-49F9-87CC-7B489DDF1C60}" dt="2023-11-27T20:13:22.140" v="15"/>
          <ac:spMkLst>
            <pc:docMk/>
            <pc:sldMk cId="3076415586" sldId="273"/>
            <ac:spMk id="9" creationId="{E331187E-AFFC-474C-48AD-BCF730AF9F33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69" creationId="{07BDDC51-8BB2-42BE-8EA8-39B3E9AC1EF6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70" creationId="{BB2B8762-61F0-4F1B-9364-D633EE9D6AF5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71" creationId="{E97675C8-1328-460C-9EBF-6B446B67EAD3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73" creationId="{C6417104-D4C1-4710-9982-2154A7F48492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74" creationId="{626F1402-2DEC-4071-84AF-350C7BF00D43}"/>
          </ac:spMkLst>
        </pc:spChg>
        <pc:spChg chg="del">
          <ac:chgData name="Lucas Parreira de Abreu Pereira" userId="S::lpap@cin.ufpe.br::6da5bf9d-00bb-4b42-9462-6a4d1041b65c" providerId="AD" clId="Web-{B2E9AEA1-5C53-49F9-87CC-7B489DDF1C60}" dt="2023-11-27T20:13:12.265" v="14"/>
          <ac:spMkLst>
            <pc:docMk/>
            <pc:sldMk cId="3076415586" sldId="273"/>
            <ac:spMk id="76" creationId="{DA52A394-10F4-4AA5-90E4-634D1E919DBA}"/>
          </ac:spMkLst>
        </pc:spChg>
        <pc:picChg chg="add mod">
          <ac:chgData name="Lucas Parreira de Abreu Pereira" userId="S::lpap@cin.ufpe.br::6da5bf9d-00bb-4b42-9462-6a4d1041b65c" providerId="AD" clId="Web-{B2E9AEA1-5C53-49F9-87CC-7B489DDF1C60}" dt="2023-11-27T21:38:02.296" v="55" actId="1076"/>
          <ac:picMkLst>
            <pc:docMk/>
            <pc:sldMk cId="3076415586" sldId="273"/>
            <ac:picMk id="3" creationId="{B0647072-8442-6D54-96AB-58FF0FB1F25E}"/>
          </ac:picMkLst>
        </pc:picChg>
        <pc:picChg chg="del">
          <ac:chgData name="Lucas Parreira de Abreu Pereira" userId="S::lpap@cin.ufpe.br::6da5bf9d-00bb-4b42-9462-6a4d1041b65c" providerId="AD" clId="Web-{B2E9AEA1-5C53-49F9-87CC-7B489DDF1C60}" dt="2023-11-27T20:07:41.850" v="0"/>
          <ac:picMkLst>
            <pc:docMk/>
            <pc:sldMk cId="3076415586" sldId="273"/>
            <ac:picMk id="4" creationId="{F1029659-98C1-CA8C-4585-52EE5EB9EAE3}"/>
          </ac:picMkLst>
        </pc:picChg>
        <pc:picChg chg="del mod">
          <ac:chgData name="Lucas Parreira de Abreu Pereira" userId="S::lpap@cin.ufpe.br::6da5bf9d-00bb-4b42-9462-6a4d1041b65c" providerId="AD" clId="Web-{B2E9AEA1-5C53-49F9-87CC-7B489DDF1C60}" dt="2023-11-27T20:11:56.185" v="6"/>
          <ac:picMkLst>
            <pc:docMk/>
            <pc:sldMk cId="3076415586" sldId="273"/>
            <ac:picMk id="5" creationId="{69447C45-97BE-7F08-7D4C-3ACE13BF693A}"/>
          </ac:picMkLst>
        </pc:picChg>
        <pc:picChg chg="add del mod">
          <ac:chgData name="Lucas Parreira de Abreu Pereira" userId="S::lpap@cin.ufpe.br::6da5bf9d-00bb-4b42-9462-6a4d1041b65c" providerId="AD" clId="Web-{B2E9AEA1-5C53-49F9-87CC-7B489DDF1C60}" dt="2023-11-27T20:12:47.061" v="11"/>
          <ac:picMkLst>
            <pc:docMk/>
            <pc:sldMk cId="3076415586" sldId="273"/>
            <ac:picMk id="6" creationId="{3AF44507-00A1-2BE4-16B3-BC5789412E84}"/>
          </ac:picMkLst>
        </pc:picChg>
        <pc:picChg chg="add mod">
          <ac:chgData name="Lucas Parreira de Abreu Pereira" userId="S::lpap@cin.ufpe.br::6da5bf9d-00bb-4b42-9462-6a4d1041b65c" providerId="AD" clId="Web-{B2E9AEA1-5C53-49F9-87CC-7B489DDF1C60}" dt="2023-11-27T21:38:13.624" v="57" actId="14100"/>
          <ac:picMkLst>
            <pc:docMk/>
            <pc:sldMk cId="3076415586" sldId="273"/>
            <ac:picMk id="7" creationId="{BA440C8D-0722-37A9-54BC-ACD6964703C6}"/>
          </ac:picMkLst>
        </pc:picChg>
        <pc:picChg chg="add del mod ord modCrop">
          <ac:chgData name="Lucas Parreira de Abreu Pereira" userId="S::lpap@cin.ufpe.br::6da5bf9d-00bb-4b42-9462-6a4d1041b65c" providerId="AD" clId="Web-{B2E9AEA1-5C53-49F9-87CC-7B489DDF1C60}" dt="2023-11-27T20:33:48.955" v="32"/>
          <ac:picMkLst>
            <pc:docMk/>
            <pc:sldMk cId="3076415586" sldId="273"/>
            <ac:picMk id="10" creationId="{0359A51F-02B6-CF15-7D7A-83A6D5335A36}"/>
          </ac:picMkLst>
        </pc:picChg>
        <pc:picChg chg="add del mod">
          <ac:chgData name="Lucas Parreira de Abreu Pereira" userId="S::lpap@cin.ufpe.br::6da5bf9d-00bb-4b42-9462-6a4d1041b65c" providerId="AD" clId="Web-{B2E9AEA1-5C53-49F9-87CC-7B489DDF1C60}" dt="2023-11-27T21:31:56.660" v="39"/>
          <ac:picMkLst>
            <pc:docMk/>
            <pc:sldMk cId="3076415586" sldId="273"/>
            <ac:picMk id="11" creationId="{AB0BB38F-4B34-BF00-66C4-28034D6B4B1D}"/>
          </ac:picMkLst>
        </pc:picChg>
        <pc:cxnChg chg="del">
          <ac:chgData name="Lucas Parreira de Abreu Pereira" userId="S::lpap@cin.ufpe.br::6da5bf9d-00bb-4b42-9462-6a4d1041b65c" providerId="AD" clId="Web-{B2E9AEA1-5C53-49F9-87CC-7B489DDF1C60}" dt="2023-11-27T20:13:12.265" v="14"/>
          <ac:cxnSpMkLst>
            <pc:docMk/>
            <pc:sldMk cId="3076415586" sldId="273"/>
            <ac:cxnSpMk id="72" creationId="{514EE78B-AF71-4195-A01B-F1165D9233BF}"/>
          </ac:cxnSpMkLst>
        </pc:cxnChg>
        <pc:cxnChg chg="del">
          <ac:chgData name="Lucas Parreira de Abreu Pereira" userId="S::lpap@cin.ufpe.br::6da5bf9d-00bb-4b42-9462-6a4d1041b65c" providerId="AD" clId="Web-{B2E9AEA1-5C53-49F9-87CC-7B489DDF1C60}" dt="2023-11-27T20:13:12.265" v="14"/>
          <ac:cxnSpMkLst>
            <pc:docMk/>
            <pc:sldMk cId="3076415586" sldId="273"/>
            <ac:cxnSpMk id="75" creationId="{04733B62-1719-4677-A612-CA0AC0AD7482}"/>
          </ac:cxnSpMkLst>
        </pc:cxnChg>
      </pc:sldChg>
      <pc:sldChg chg="addSp modSp addAnim modAnim">
        <pc:chgData name="Lucas Parreira de Abreu Pereira" userId="S::lpap@cin.ufpe.br::6da5bf9d-00bb-4b42-9462-6a4d1041b65c" providerId="AD" clId="Web-{B2E9AEA1-5C53-49F9-87CC-7B489DDF1C60}" dt="2023-11-27T21:44:10.057" v="122"/>
        <pc:sldMkLst>
          <pc:docMk/>
          <pc:sldMk cId="1357195315" sldId="320"/>
        </pc:sldMkLst>
        <pc:graphicFrameChg chg="modGraphic">
          <ac:chgData name="Lucas Parreira de Abreu Pereira" userId="S::lpap@cin.ufpe.br::6da5bf9d-00bb-4b42-9462-6a4d1041b65c" providerId="AD" clId="Web-{B2E9AEA1-5C53-49F9-87CC-7B489DDF1C60}" dt="2023-11-27T21:42:10.178" v="92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  <pc:picChg chg="add mod">
          <ac:chgData name="Lucas Parreira de Abreu Pereira" userId="S::lpap@cin.ufpe.br::6da5bf9d-00bb-4b42-9462-6a4d1041b65c" providerId="AD" clId="Web-{B2E9AEA1-5C53-49F9-87CC-7B489DDF1C60}" dt="2023-11-27T21:42:51.117" v="97" actId="1076"/>
          <ac:picMkLst>
            <pc:docMk/>
            <pc:sldMk cId="1357195315" sldId="320"/>
            <ac:picMk id="1064" creationId="{AB9F4B0C-26C0-CBF7-B90B-F0D0EB7AF945}"/>
          </ac:picMkLst>
        </pc:picChg>
        <pc:picChg chg="add mod">
          <ac:chgData name="Lucas Parreira de Abreu Pereira" userId="S::lpap@cin.ufpe.br::6da5bf9d-00bb-4b42-9462-6a4d1041b65c" providerId="AD" clId="Web-{B2E9AEA1-5C53-49F9-87CC-7B489DDF1C60}" dt="2023-11-27T21:42:58.961" v="99" actId="1076"/>
          <ac:picMkLst>
            <pc:docMk/>
            <pc:sldMk cId="1357195315" sldId="320"/>
            <ac:picMk id="1065" creationId="{28C20046-BD27-DCFF-2623-F347F25E5B6C}"/>
          </ac:picMkLst>
        </pc:picChg>
        <pc:picChg chg="add mod">
          <ac:chgData name="Lucas Parreira de Abreu Pereira" userId="S::lpap@cin.ufpe.br::6da5bf9d-00bb-4b42-9462-6a4d1041b65c" providerId="AD" clId="Web-{B2E9AEA1-5C53-49F9-87CC-7B489DDF1C60}" dt="2023-11-27T21:43:03.695" v="101" actId="1076"/>
          <ac:picMkLst>
            <pc:docMk/>
            <pc:sldMk cId="1357195315" sldId="320"/>
            <ac:picMk id="1066" creationId="{B36BFA82-67A2-FE14-FD8B-5C5222BDDD75}"/>
          </ac:picMkLst>
        </pc:picChg>
      </pc:sldChg>
    </pc:docChg>
  </pc:docChgLst>
  <pc:docChgLst>
    <pc:chgData name="Manuela Matos Correia de Souza" userId="S::mmcs@cin.ufpe.br::c645c9ff-4d5e-4c55-a7d9-aead81e36954" providerId="AD" clId="Web-{0DFBA5AE-C95A-4D92-B86B-000A001E7DB9}"/>
    <pc:docChg chg="modSld sldOrd">
      <pc:chgData name="Manuela Matos Correia de Souza" userId="S::mmcs@cin.ufpe.br::c645c9ff-4d5e-4c55-a7d9-aead81e36954" providerId="AD" clId="Web-{0DFBA5AE-C95A-4D92-B86B-000A001E7DB9}" dt="2023-11-22T15:45:08.727" v="22"/>
      <pc:docMkLst>
        <pc:docMk/>
      </pc:docMkLst>
      <pc:sldChg chg="modSp">
        <pc:chgData name="Manuela Matos Correia de Souza" userId="S::mmcs@cin.ufpe.br::c645c9ff-4d5e-4c55-a7d9-aead81e36954" providerId="AD" clId="Web-{0DFBA5AE-C95A-4D92-B86B-000A001E7DB9}" dt="2023-11-22T15:39:28.624" v="10" actId="20577"/>
        <pc:sldMkLst>
          <pc:docMk/>
          <pc:sldMk cId="2580077059" sldId="256"/>
        </pc:sldMkLst>
        <pc:spChg chg="mod">
          <ac:chgData name="Manuela Matos Correia de Souza" userId="S::mmcs@cin.ufpe.br::c645c9ff-4d5e-4c55-a7d9-aead81e36954" providerId="AD" clId="Web-{0DFBA5AE-C95A-4D92-B86B-000A001E7DB9}" dt="2023-11-22T15:39:28.624" v="10" actId="20577"/>
          <ac:spMkLst>
            <pc:docMk/>
            <pc:sldMk cId="2580077059" sldId="256"/>
            <ac:spMk id="2" creationId="{38CCB934-D3C2-1EFE-3468-B862A90F087D}"/>
          </ac:spMkLst>
        </pc:spChg>
      </pc:sldChg>
      <pc:sldChg chg="mod modShow">
        <pc:chgData name="Manuela Matos Correia de Souza" userId="S::mmcs@cin.ufpe.br::c645c9ff-4d5e-4c55-a7d9-aead81e36954" providerId="AD" clId="Web-{0DFBA5AE-C95A-4D92-B86B-000A001E7DB9}" dt="2023-11-22T15:45:08.727" v="22"/>
        <pc:sldMkLst>
          <pc:docMk/>
          <pc:sldMk cId="621596714" sldId="257"/>
        </pc:sldMkLst>
      </pc:sldChg>
      <pc:sldChg chg="addSp delSp modSp mod setBg">
        <pc:chgData name="Manuela Matos Correia de Souza" userId="S::mmcs@cin.ufpe.br::c645c9ff-4d5e-4c55-a7d9-aead81e36954" providerId="AD" clId="Web-{0DFBA5AE-C95A-4D92-B86B-000A001E7DB9}" dt="2023-11-22T15:39:08.296" v="9"/>
        <pc:sldMkLst>
          <pc:docMk/>
          <pc:sldMk cId="4279829437" sldId="272"/>
        </pc:sldMkLst>
        <pc:spChg chg="mod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2" creationId="{3281DADE-B85C-3695-1775-581267D3D459}"/>
          </ac:spMkLst>
        </pc:spChg>
        <pc:spChg chg="mod ord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3" creationId="{4AE17FBA-ABF1-A5E9-AA99-A9DFA0E7330C}"/>
          </ac:spMkLst>
        </pc:spChg>
        <pc:spChg chg="add del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9" creationId="{990D0034-F768-41E7-85D4-F38C4DE85770}"/>
          </ac:spMkLst>
        </pc:spChg>
        <pc:spChg chg="add del">
          <ac:chgData name="Manuela Matos Correia de Souza" userId="S::mmcs@cin.ufpe.br::c645c9ff-4d5e-4c55-a7d9-aead81e36954" providerId="AD" clId="Web-{0DFBA5AE-C95A-4D92-B86B-000A001E7DB9}" dt="2023-11-22T15:39:08.296" v="8"/>
          <ac:spMkLst>
            <pc:docMk/>
            <pc:sldMk cId="4279829437" sldId="272"/>
            <ac:spMk id="16" creationId="{990D0034-F768-41E7-85D4-F38C4DE85770}"/>
          </ac:spMkLst>
        </pc:spChg>
        <pc:spChg chg="add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20" creationId="{1E299956-A9E7-4FC1-A0B1-D590CA9730E8}"/>
          </ac:spMkLst>
        </pc:spChg>
        <pc:spChg chg="add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21" creationId="{284B70D5-875B-433D-BDBD-1522A85D6C1D}"/>
          </ac:spMkLst>
        </pc:spChg>
        <pc:spChg chg="add">
          <ac:chgData name="Manuela Matos Correia de Souza" userId="S::mmcs@cin.ufpe.br::c645c9ff-4d5e-4c55-a7d9-aead81e36954" providerId="AD" clId="Web-{0DFBA5AE-C95A-4D92-B86B-000A001E7DB9}" dt="2023-11-22T15:39:08.296" v="9"/>
          <ac:spMkLst>
            <pc:docMk/>
            <pc:sldMk cId="4279829437" sldId="272"/>
            <ac:spMk id="22" creationId="{17FC539C-B783-4B03-9F9E-D13430F3F64F}"/>
          </ac:spMkLst>
        </pc:spChg>
        <pc:picChg chg="mod modCrop">
          <ac:chgData name="Manuela Matos Correia de Souza" userId="S::mmcs@cin.ufpe.br::c645c9ff-4d5e-4c55-a7d9-aead81e36954" providerId="AD" clId="Web-{0DFBA5AE-C95A-4D92-B86B-000A001E7DB9}" dt="2023-11-22T15:39:08.296" v="9"/>
          <ac:picMkLst>
            <pc:docMk/>
            <pc:sldMk cId="4279829437" sldId="272"/>
            <ac:picMk id="4" creationId="{A6F1C8D7-B5CA-5C13-1083-69A6C0741639}"/>
          </ac:picMkLst>
        </pc:picChg>
        <pc:cxnChg chg="add del">
          <ac:chgData name="Manuela Matos Correia de Souza" userId="S::mmcs@cin.ufpe.br::c645c9ff-4d5e-4c55-a7d9-aead81e36954" providerId="AD" clId="Web-{0DFBA5AE-C95A-4D92-B86B-000A001E7DB9}" dt="2023-11-22T15:39:08.296" v="9"/>
          <ac:cxnSpMkLst>
            <pc:docMk/>
            <pc:sldMk cId="4279829437" sldId="272"/>
            <ac:cxnSpMk id="11" creationId="{5A0A5CF6-407C-4691-8122-49DF69D0020D}"/>
          </ac:cxnSpMkLst>
        </pc:cxnChg>
        <pc:cxnChg chg="add del">
          <ac:chgData name="Manuela Matos Correia de Souza" userId="S::mmcs@cin.ufpe.br::c645c9ff-4d5e-4c55-a7d9-aead81e36954" providerId="AD" clId="Web-{0DFBA5AE-C95A-4D92-B86B-000A001E7DB9}" dt="2023-11-22T15:39:08.296" v="8"/>
          <ac:cxnSpMkLst>
            <pc:docMk/>
            <pc:sldMk cId="4279829437" sldId="272"/>
            <ac:cxnSpMk id="18" creationId="{5A0A5CF6-407C-4691-8122-49DF69D0020D}"/>
          </ac:cxnSpMkLst>
        </pc:cxnChg>
        <pc:cxnChg chg="add">
          <ac:chgData name="Manuela Matos Correia de Souza" userId="S::mmcs@cin.ufpe.br::c645c9ff-4d5e-4c55-a7d9-aead81e36954" providerId="AD" clId="Web-{0DFBA5AE-C95A-4D92-B86B-000A001E7DB9}" dt="2023-11-22T15:39:08.296" v="9"/>
          <ac:cxnSpMkLst>
            <pc:docMk/>
            <pc:sldMk cId="4279829437" sldId="272"/>
            <ac:cxnSpMk id="23" creationId="{C947DF4A-614C-4B4C-8B80-E5B9D8E8CFED}"/>
          </ac:cxnSpMkLst>
        </pc:cxnChg>
      </pc:sldChg>
      <pc:sldChg chg="ord">
        <pc:chgData name="Manuela Matos Correia de Souza" userId="S::mmcs@cin.ufpe.br::c645c9ff-4d5e-4c55-a7d9-aead81e36954" providerId="AD" clId="Web-{0DFBA5AE-C95A-4D92-B86B-000A001E7DB9}" dt="2023-11-22T15:36:54.042" v="0"/>
        <pc:sldMkLst>
          <pc:docMk/>
          <pc:sldMk cId="3333230986" sldId="295"/>
        </pc:sldMkLst>
      </pc:sldChg>
      <pc:sldChg chg="modSp">
        <pc:chgData name="Manuela Matos Correia de Souza" userId="S::mmcs@cin.ufpe.br::c645c9ff-4d5e-4c55-a7d9-aead81e36954" providerId="AD" clId="Web-{0DFBA5AE-C95A-4D92-B86B-000A001E7DB9}" dt="2023-11-22T15:40:42.079" v="21" actId="14100"/>
        <pc:sldMkLst>
          <pc:docMk/>
          <pc:sldMk cId="3150860164" sldId="301"/>
        </pc:sldMkLst>
        <pc:spChg chg="mod">
          <ac:chgData name="Manuela Matos Correia de Souza" userId="S::mmcs@cin.ufpe.br::c645c9ff-4d5e-4c55-a7d9-aead81e36954" providerId="AD" clId="Web-{0DFBA5AE-C95A-4D92-B86B-000A001E7DB9}" dt="2023-11-22T15:40:27.251" v="19" actId="20577"/>
          <ac:spMkLst>
            <pc:docMk/>
            <pc:sldMk cId="3150860164" sldId="301"/>
            <ac:spMk id="2" creationId="{B1337862-60CD-CDA8-CA3F-2FB49A45A18D}"/>
          </ac:spMkLst>
        </pc:spChg>
        <pc:spChg chg="mod">
          <ac:chgData name="Manuela Matos Correia de Souza" userId="S::mmcs@cin.ufpe.br::c645c9ff-4d5e-4c55-a7d9-aead81e36954" providerId="AD" clId="Web-{0DFBA5AE-C95A-4D92-B86B-000A001E7DB9}" dt="2023-11-22T15:40:42.079" v="21" actId="14100"/>
          <ac:spMkLst>
            <pc:docMk/>
            <pc:sldMk cId="3150860164" sldId="301"/>
            <ac:spMk id="3" creationId="{029CA8E2-1970-FF88-7E57-E3D9E28B39E7}"/>
          </ac:spMkLst>
        </pc:spChg>
        <pc:picChg chg="mod">
          <ac:chgData name="Manuela Matos Correia de Souza" userId="S::mmcs@cin.ufpe.br::c645c9ff-4d5e-4c55-a7d9-aead81e36954" providerId="AD" clId="Web-{0DFBA5AE-C95A-4D92-B86B-000A001E7DB9}" dt="2023-11-22T15:40:26.251" v="17" actId="1076"/>
          <ac:picMkLst>
            <pc:docMk/>
            <pc:sldMk cId="3150860164" sldId="301"/>
            <ac:picMk id="4" creationId="{AC02D6DA-890C-BBA3-CD0D-74854B229C5D}"/>
          </ac:picMkLst>
        </pc:picChg>
      </pc:sldChg>
    </pc:docChg>
  </pc:docChgLst>
  <pc:docChgLst>
    <pc:chgData name="Lucas Kazuo Mizo Guti Menezes" userId="S::lkmgm@cin.ufpe.br::fac53af2-3ed8-420b-8cd7-7ffb51b9d5ee" providerId="AD" clId="Web-{8B4FFA7B-B75A-45E9-95EF-6534A15ECA38}"/>
    <pc:docChg chg="addSld modSld sldOrd">
      <pc:chgData name="Lucas Kazuo Mizo Guti Menezes" userId="S::lkmgm@cin.ufpe.br::fac53af2-3ed8-420b-8cd7-7ffb51b9d5ee" providerId="AD" clId="Web-{8B4FFA7B-B75A-45E9-95EF-6534A15ECA38}" dt="2023-11-23T13:01:33.826" v="501" actId="14100"/>
      <pc:docMkLst>
        <pc:docMk/>
      </pc:docMkLst>
      <pc:sldChg chg="modSp">
        <pc:chgData name="Lucas Kazuo Mizo Guti Menezes" userId="S::lkmgm@cin.ufpe.br::fac53af2-3ed8-420b-8cd7-7ffb51b9d5ee" providerId="AD" clId="Web-{8B4FFA7B-B75A-45E9-95EF-6534A15ECA38}" dt="2023-11-23T12:14:48.787" v="0" actId="20577"/>
        <pc:sldMkLst>
          <pc:docMk/>
          <pc:sldMk cId="2580077059" sldId="256"/>
        </pc:sldMkLst>
        <pc:spChg chg="mod">
          <ac:chgData name="Lucas Kazuo Mizo Guti Menezes" userId="S::lkmgm@cin.ufpe.br::fac53af2-3ed8-420b-8cd7-7ffb51b9d5ee" providerId="AD" clId="Web-{8B4FFA7B-B75A-45E9-95EF-6534A15ECA38}" dt="2023-11-23T12:14:48.787" v="0" actId="20577"/>
          <ac:spMkLst>
            <pc:docMk/>
            <pc:sldMk cId="2580077059" sldId="256"/>
            <ac:spMk id="3" creationId="{889C8981-856E-93A2-862D-3B8AF3079480}"/>
          </ac:spMkLst>
        </pc:spChg>
      </pc:sldChg>
      <pc:sldChg chg="modSp">
        <pc:chgData name="Lucas Kazuo Mizo Guti Menezes" userId="S::lkmgm@cin.ufpe.br::fac53af2-3ed8-420b-8cd7-7ffb51b9d5ee" providerId="AD" clId="Web-{8B4FFA7B-B75A-45E9-95EF-6534A15ECA38}" dt="2023-11-23T12:18:09.620" v="37" actId="20577"/>
        <pc:sldMkLst>
          <pc:docMk/>
          <pc:sldMk cId="2247595124" sldId="263"/>
        </pc:sldMkLst>
        <pc:spChg chg="mod">
          <ac:chgData name="Lucas Kazuo Mizo Guti Menezes" userId="S::lkmgm@cin.ufpe.br::fac53af2-3ed8-420b-8cd7-7ffb51b9d5ee" providerId="AD" clId="Web-{8B4FFA7B-B75A-45E9-95EF-6534A15ECA38}" dt="2023-11-23T12:18:09.620" v="37" actId="20577"/>
          <ac:spMkLst>
            <pc:docMk/>
            <pc:sldMk cId="2247595124" sldId="263"/>
            <ac:spMk id="3" creationId="{26AF9F06-A746-4190-1FA3-43C217AA6FE4}"/>
          </ac:spMkLst>
        </pc:spChg>
      </pc:sldChg>
      <pc:sldChg chg="modSp">
        <pc:chgData name="Lucas Kazuo Mizo Guti Menezes" userId="S::lkmgm@cin.ufpe.br::fac53af2-3ed8-420b-8cd7-7ffb51b9d5ee" providerId="AD" clId="Web-{8B4FFA7B-B75A-45E9-95EF-6534A15ECA38}" dt="2023-11-23T12:24:58.849" v="81" actId="14100"/>
        <pc:sldMkLst>
          <pc:docMk/>
          <pc:sldMk cId="2516636116" sldId="265"/>
        </pc:sldMkLst>
        <pc:spChg chg="mod">
          <ac:chgData name="Lucas Kazuo Mizo Guti Menezes" userId="S::lkmgm@cin.ufpe.br::fac53af2-3ed8-420b-8cd7-7ffb51b9d5ee" providerId="AD" clId="Web-{8B4FFA7B-B75A-45E9-95EF-6534A15ECA38}" dt="2023-11-23T12:24:58.849" v="81" actId="14100"/>
          <ac:spMkLst>
            <pc:docMk/>
            <pc:sldMk cId="2516636116" sldId="265"/>
            <ac:spMk id="3" creationId="{AF2B8FD8-E2B9-4E7A-7785-D69714098DB2}"/>
          </ac:spMkLst>
        </pc:spChg>
      </pc:sldChg>
      <pc:sldChg chg="modSp">
        <pc:chgData name="Lucas Kazuo Mizo Guti Menezes" userId="S::lkmgm@cin.ufpe.br::fac53af2-3ed8-420b-8cd7-7ffb51b9d5ee" providerId="AD" clId="Web-{8B4FFA7B-B75A-45E9-95EF-6534A15ECA38}" dt="2023-11-23T12:26:50.086" v="104" actId="14100"/>
        <pc:sldMkLst>
          <pc:docMk/>
          <pc:sldMk cId="4279829437" sldId="272"/>
        </pc:sldMkLst>
        <pc:spChg chg="mod">
          <ac:chgData name="Lucas Kazuo Mizo Guti Menezes" userId="S::lkmgm@cin.ufpe.br::fac53af2-3ed8-420b-8cd7-7ffb51b9d5ee" providerId="AD" clId="Web-{8B4FFA7B-B75A-45E9-95EF-6534A15ECA38}" dt="2023-11-23T12:26:50.086" v="104" actId="14100"/>
          <ac:spMkLst>
            <pc:docMk/>
            <pc:sldMk cId="4279829437" sldId="272"/>
            <ac:spMk id="3" creationId="{4AE17FBA-ABF1-A5E9-AA99-A9DFA0E7330C}"/>
          </ac:spMkLst>
        </pc:spChg>
        <pc:picChg chg="mod">
          <ac:chgData name="Lucas Kazuo Mizo Guti Menezes" userId="S::lkmgm@cin.ufpe.br::fac53af2-3ed8-420b-8cd7-7ffb51b9d5ee" providerId="AD" clId="Web-{8B4FFA7B-B75A-45E9-95EF-6534A15ECA38}" dt="2023-11-23T12:26:47.133" v="103" actId="1076"/>
          <ac:picMkLst>
            <pc:docMk/>
            <pc:sldMk cId="4279829437" sldId="272"/>
            <ac:picMk id="4" creationId="{A6F1C8D7-B5CA-5C13-1083-69A6C0741639}"/>
          </ac:picMkLst>
        </pc:picChg>
      </pc:sldChg>
      <pc:sldChg chg="modSp">
        <pc:chgData name="Lucas Kazuo Mizo Guti Menezes" userId="S::lkmgm@cin.ufpe.br::fac53af2-3ed8-420b-8cd7-7ffb51b9d5ee" providerId="AD" clId="Web-{8B4FFA7B-B75A-45E9-95EF-6534A15ECA38}" dt="2023-11-23T12:25:26.022" v="91" actId="20577"/>
        <pc:sldMkLst>
          <pc:docMk/>
          <pc:sldMk cId="1849753670" sldId="274"/>
        </pc:sldMkLst>
        <pc:spChg chg="mod">
          <ac:chgData name="Lucas Kazuo Mizo Guti Menezes" userId="S::lkmgm@cin.ufpe.br::fac53af2-3ed8-420b-8cd7-7ffb51b9d5ee" providerId="AD" clId="Web-{8B4FFA7B-B75A-45E9-95EF-6534A15ECA38}" dt="2023-11-23T12:25:26.022" v="91" actId="20577"/>
          <ac:spMkLst>
            <pc:docMk/>
            <pc:sldMk cId="1849753670" sldId="274"/>
            <ac:spMk id="3" creationId="{029CA8E2-1970-FF88-7E57-E3D9E28B39E7}"/>
          </ac:spMkLst>
        </pc:spChg>
        <pc:picChg chg="mod">
          <ac:chgData name="Lucas Kazuo Mizo Guti Menezes" userId="S::lkmgm@cin.ufpe.br::fac53af2-3ed8-420b-8cd7-7ffb51b9d5ee" providerId="AD" clId="Web-{8B4FFA7B-B75A-45E9-95EF-6534A15ECA38}" dt="2023-11-23T12:25:18.272" v="89" actId="1076"/>
          <ac:picMkLst>
            <pc:docMk/>
            <pc:sldMk cId="1849753670" sldId="274"/>
            <ac:picMk id="4" creationId="{B3370522-DE4D-8A01-AE34-A75DB8792010}"/>
          </ac:picMkLst>
        </pc:picChg>
      </pc:sldChg>
      <pc:sldChg chg="modSp">
        <pc:chgData name="Lucas Kazuo Mizo Guti Menezes" userId="S::lkmgm@cin.ufpe.br::fac53af2-3ed8-420b-8cd7-7ffb51b9d5ee" providerId="AD" clId="Web-{8B4FFA7B-B75A-45E9-95EF-6534A15ECA38}" dt="2023-11-23T12:18:35.730" v="41" actId="1076"/>
        <pc:sldMkLst>
          <pc:docMk/>
          <pc:sldMk cId="3328000568" sldId="275"/>
        </pc:sldMkLst>
        <pc:spChg chg="mod">
          <ac:chgData name="Lucas Kazuo Mizo Guti Menezes" userId="S::lkmgm@cin.ufpe.br::fac53af2-3ed8-420b-8cd7-7ffb51b9d5ee" providerId="AD" clId="Web-{8B4FFA7B-B75A-45E9-95EF-6534A15ECA38}" dt="2023-11-23T12:18:31.074" v="38" actId="1076"/>
          <ac:spMkLst>
            <pc:docMk/>
            <pc:sldMk cId="3328000568" sldId="275"/>
            <ac:spMk id="2" creationId="{EE5DBAB2-0FEA-14F0-43E2-2CA25A5894F0}"/>
          </ac:spMkLst>
        </pc:spChg>
        <pc:picChg chg="mod">
          <ac:chgData name="Lucas Kazuo Mizo Guti Menezes" userId="S::lkmgm@cin.ufpe.br::fac53af2-3ed8-420b-8cd7-7ffb51b9d5ee" providerId="AD" clId="Web-{8B4FFA7B-B75A-45E9-95EF-6534A15ECA38}" dt="2023-11-23T12:18:35.730" v="41" actId="1076"/>
          <ac:picMkLst>
            <pc:docMk/>
            <pc:sldMk cId="3328000568" sldId="275"/>
            <ac:picMk id="4" creationId="{D986A442-FB87-0C29-18E3-FD1D71F1B60C}"/>
          </ac:picMkLst>
        </pc:picChg>
      </pc:sldChg>
      <pc:sldChg chg="modSp">
        <pc:chgData name="Lucas Kazuo Mizo Guti Menezes" userId="S::lkmgm@cin.ufpe.br::fac53af2-3ed8-420b-8cd7-7ffb51b9d5ee" providerId="AD" clId="Web-{8B4FFA7B-B75A-45E9-95EF-6534A15ECA38}" dt="2023-11-23T12:17:56.558" v="32" actId="1076"/>
        <pc:sldMkLst>
          <pc:docMk/>
          <pc:sldMk cId="1948269746" sldId="279"/>
        </pc:sldMkLst>
        <pc:spChg chg="mod">
          <ac:chgData name="Lucas Kazuo Mizo Guti Menezes" userId="S::lkmgm@cin.ufpe.br::fac53af2-3ed8-420b-8cd7-7ffb51b9d5ee" providerId="AD" clId="Web-{8B4FFA7B-B75A-45E9-95EF-6534A15ECA38}" dt="2023-11-23T12:17:50.167" v="29" actId="1076"/>
          <ac:spMkLst>
            <pc:docMk/>
            <pc:sldMk cId="1948269746" sldId="279"/>
            <ac:spMk id="2" creationId="{80124954-8033-AC5B-542A-82408045F679}"/>
          </ac:spMkLst>
        </pc:spChg>
        <pc:picChg chg="mod">
          <ac:chgData name="Lucas Kazuo Mizo Guti Menezes" userId="S::lkmgm@cin.ufpe.br::fac53af2-3ed8-420b-8cd7-7ffb51b9d5ee" providerId="AD" clId="Web-{8B4FFA7B-B75A-45E9-95EF-6534A15ECA38}" dt="2023-11-23T12:17:56.558" v="32" actId="1076"/>
          <ac:picMkLst>
            <pc:docMk/>
            <pc:sldMk cId="1948269746" sldId="279"/>
            <ac:picMk id="4" creationId="{B7AB4D9F-E0AC-ACA8-F228-D68A52578A95}"/>
          </ac:picMkLst>
        </pc:picChg>
      </pc:sldChg>
      <pc:sldChg chg="delSp modSp">
        <pc:chgData name="Lucas Kazuo Mizo Guti Menezes" userId="S::lkmgm@cin.ufpe.br::fac53af2-3ed8-420b-8cd7-7ffb51b9d5ee" providerId="AD" clId="Web-{8B4FFA7B-B75A-45E9-95EF-6534A15ECA38}" dt="2023-11-23T12:24:24.473" v="79"/>
        <pc:sldMkLst>
          <pc:docMk/>
          <pc:sldMk cId="2726373535" sldId="281"/>
        </pc:sldMkLst>
        <pc:spChg chg="mod">
          <ac:chgData name="Lucas Kazuo Mizo Guti Menezes" userId="S::lkmgm@cin.ufpe.br::fac53af2-3ed8-420b-8cd7-7ffb51b9d5ee" providerId="AD" clId="Web-{8B4FFA7B-B75A-45E9-95EF-6534A15ECA38}" dt="2023-11-23T12:24:03.614" v="72" actId="1076"/>
          <ac:spMkLst>
            <pc:docMk/>
            <pc:sldMk cId="2726373535" sldId="281"/>
            <ac:spMk id="2" creationId="{4F32B286-5DFA-BD06-5E8F-BF062452A4FD}"/>
          </ac:spMkLst>
        </pc:spChg>
        <pc:spChg chg="del">
          <ac:chgData name="Lucas Kazuo Mizo Guti Menezes" userId="S::lkmgm@cin.ufpe.br::fac53af2-3ed8-420b-8cd7-7ffb51b9d5ee" providerId="AD" clId="Web-{8B4FFA7B-B75A-45E9-95EF-6534A15ECA38}" dt="2023-11-23T12:24:14.551" v="75"/>
          <ac:spMkLst>
            <pc:docMk/>
            <pc:sldMk cId="2726373535" sldId="281"/>
            <ac:spMk id="54" creationId="{626F1402-2DEC-4071-84AF-350C7BF00D43}"/>
          </ac:spMkLst>
        </pc:spChg>
        <pc:picChg chg="mod ord">
          <ac:chgData name="Lucas Kazuo Mizo Guti Menezes" userId="S::lkmgm@cin.ufpe.br::fac53af2-3ed8-420b-8cd7-7ffb51b9d5ee" providerId="AD" clId="Web-{8B4FFA7B-B75A-45E9-95EF-6534A15ECA38}" dt="2023-11-23T12:24:24.473" v="79"/>
          <ac:picMkLst>
            <pc:docMk/>
            <pc:sldMk cId="2726373535" sldId="281"/>
            <ac:picMk id="4" creationId="{8EFF93F3-8AC7-FFFF-E2B3-E677061987DA}"/>
          </ac:picMkLst>
        </pc:picChg>
        <pc:picChg chg="mod ord">
          <ac:chgData name="Lucas Kazuo Mizo Guti Menezes" userId="S::lkmgm@cin.ufpe.br::fac53af2-3ed8-420b-8cd7-7ffb51b9d5ee" providerId="AD" clId="Web-{8B4FFA7B-B75A-45E9-95EF-6534A15ECA38}" dt="2023-11-23T12:24:22.208" v="78"/>
          <ac:picMkLst>
            <pc:docMk/>
            <pc:sldMk cId="2726373535" sldId="281"/>
            <ac:picMk id="5" creationId="{73229415-EC48-5CC7-41CF-1B2CA23CAEC8}"/>
          </ac:picMkLst>
        </pc:picChg>
      </pc:sldChg>
      <pc:sldChg chg="modSp">
        <pc:chgData name="Lucas Kazuo Mizo Guti Menezes" userId="S::lkmgm@cin.ufpe.br::fac53af2-3ed8-420b-8cd7-7ffb51b9d5ee" providerId="AD" clId="Web-{8B4FFA7B-B75A-45E9-95EF-6534A15ECA38}" dt="2023-11-23T12:16:47.181" v="28" actId="20577"/>
        <pc:sldMkLst>
          <pc:docMk/>
          <pc:sldMk cId="1295084465" sldId="287"/>
        </pc:sldMkLst>
        <pc:spChg chg="mod">
          <ac:chgData name="Lucas Kazuo Mizo Guti Menezes" userId="S::lkmgm@cin.ufpe.br::fac53af2-3ed8-420b-8cd7-7ffb51b9d5ee" providerId="AD" clId="Web-{8B4FFA7B-B75A-45E9-95EF-6534A15ECA38}" dt="2023-11-23T12:16:47.181" v="28" actId="20577"/>
          <ac:spMkLst>
            <pc:docMk/>
            <pc:sldMk cId="1295084465" sldId="287"/>
            <ac:spMk id="7" creationId="{1A5751AA-C72E-7A72-5825-8E24ACD3157F}"/>
          </ac:spMkLst>
        </pc:spChg>
        <pc:spChg chg="mod">
          <ac:chgData name="Lucas Kazuo Mizo Guti Menezes" userId="S::lkmgm@cin.ufpe.br::fac53af2-3ed8-420b-8cd7-7ffb51b9d5ee" providerId="AD" clId="Web-{8B4FFA7B-B75A-45E9-95EF-6534A15ECA38}" dt="2023-11-23T12:16:27.493" v="20" actId="20577"/>
          <ac:spMkLst>
            <pc:docMk/>
            <pc:sldMk cId="1295084465" sldId="287"/>
            <ac:spMk id="8" creationId="{F85FE4C4-7F95-B8B0-E0F4-C3FCCCE5CB39}"/>
          </ac:spMkLst>
        </pc:spChg>
        <pc:picChg chg="mod">
          <ac:chgData name="Lucas Kazuo Mizo Guti Menezes" userId="S::lkmgm@cin.ufpe.br::fac53af2-3ed8-420b-8cd7-7ffb51b9d5ee" providerId="AD" clId="Web-{8B4FFA7B-B75A-45E9-95EF-6534A15ECA38}" dt="2023-11-23T12:16:34.931" v="21" actId="1076"/>
          <ac:picMkLst>
            <pc:docMk/>
            <pc:sldMk cId="1295084465" sldId="287"/>
            <ac:picMk id="4" creationId="{8991FAB3-1F26-4837-4DC6-473694B9B3AE}"/>
          </ac:picMkLst>
        </pc:picChg>
      </pc:sldChg>
      <pc:sldChg chg="addSp delSp modSp">
        <pc:chgData name="Lucas Kazuo Mizo Guti Menezes" userId="S::lkmgm@cin.ufpe.br::fac53af2-3ed8-420b-8cd7-7ffb51b9d5ee" providerId="AD" clId="Web-{8B4FFA7B-B75A-45E9-95EF-6534A15ECA38}" dt="2023-11-23T12:20:24.577" v="56" actId="14100"/>
        <pc:sldMkLst>
          <pc:docMk/>
          <pc:sldMk cId="3573669591" sldId="291"/>
        </pc:sldMkLst>
        <pc:picChg chg="del mod">
          <ac:chgData name="Lucas Kazuo Mizo Guti Menezes" userId="S::lkmgm@cin.ufpe.br::fac53af2-3ed8-420b-8cd7-7ffb51b9d5ee" providerId="AD" clId="Web-{8B4FFA7B-B75A-45E9-95EF-6534A15ECA38}" dt="2023-11-23T12:20:08.998" v="48"/>
          <ac:picMkLst>
            <pc:docMk/>
            <pc:sldMk cId="3573669591" sldId="291"/>
            <ac:picMk id="3" creationId="{908AF620-4E19-790B-D67F-EC513F975EAC}"/>
          </ac:picMkLst>
        </pc:picChg>
        <pc:picChg chg="add del mod">
          <ac:chgData name="Lucas Kazuo Mizo Guti Menezes" userId="S::lkmgm@cin.ufpe.br::fac53af2-3ed8-420b-8cd7-7ffb51b9d5ee" providerId="AD" clId="Web-{8B4FFA7B-B75A-45E9-95EF-6534A15ECA38}" dt="2023-11-23T12:19:59.483" v="45"/>
          <ac:picMkLst>
            <pc:docMk/>
            <pc:sldMk cId="3573669591" sldId="291"/>
            <ac:picMk id="4" creationId="{F72C29CA-1D85-5DEE-3F49-0F6A3A3DC3C3}"/>
          </ac:picMkLst>
        </pc:picChg>
        <pc:picChg chg="add mod">
          <ac:chgData name="Lucas Kazuo Mizo Guti Menezes" userId="S::lkmgm@cin.ufpe.br::fac53af2-3ed8-420b-8cd7-7ffb51b9d5ee" providerId="AD" clId="Web-{8B4FFA7B-B75A-45E9-95EF-6534A15ECA38}" dt="2023-11-23T12:20:24.577" v="56" actId="14100"/>
          <ac:picMkLst>
            <pc:docMk/>
            <pc:sldMk cId="3573669591" sldId="291"/>
            <ac:picMk id="5" creationId="{28497FCF-53BA-B75F-52A6-699A7F1231A2}"/>
          </ac:picMkLst>
        </pc:picChg>
      </pc:sldChg>
      <pc:sldChg chg="delSp">
        <pc:chgData name="Lucas Kazuo Mizo Guti Menezes" userId="S::lkmgm@cin.ufpe.br::fac53af2-3ed8-420b-8cd7-7ffb51b9d5ee" providerId="AD" clId="Web-{8B4FFA7B-B75A-45E9-95EF-6534A15ECA38}" dt="2023-11-23T12:21:57.235" v="57"/>
        <pc:sldMkLst>
          <pc:docMk/>
          <pc:sldMk cId="684720740" sldId="296"/>
        </pc:sldMkLst>
        <pc:spChg chg="del">
          <ac:chgData name="Lucas Kazuo Mizo Guti Menezes" userId="S::lkmgm@cin.ufpe.br::fac53af2-3ed8-420b-8cd7-7ffb51b9d5ee" providerId="AD" clId="Web-{8B4FFA7B-B75A-45E9-95EF-6534A15ECA38}" dt="2023-11-23T12:21:57.235" v="57"/>
          <ac:spMkLst>
            <pc:docMk/>
            <pc:sldMk cId="684720740" sldId="296"/>
            <ac:spMk id="9" creationId="{86BBC61C-7256-4C09-42AD-575A9C74E655}"/>
          </ac:spMkLst>
        </pc:spChg>
      </pc:sldChg>
      <pc:sldChg chg="delSp modSp">
        <pc:chgData name="Lucas Kazuo Mizo Guti Menezes" userId="S::lkmgm@cin.ufpe.br::fac53af2-3ed8-420b-8cd7-7ffb51b9d5ee" providerId="AD" clId="Web-{8B4FFA7B-B75A-45E9-95EF-6534A15ECA38}" dt="2023-11-23T12:23:32.238" v="71" actId="1076"/>
        <pc:sldMkLst>
          <pc:docMk/>
          <pc:sldMk cId="2474670874" sldId="297"/>
        </pc:sldMkLst>
        <pc:spChg chg="mod">
          <ac:chgData name="Lucas Kazuo Mizo Guti Menezes" userId="S::lkmgm@cin.ufpe.br::fac53af2-3ed8-420b-8cd7-7ffb51b9d5ee" providerId="AD" clId="Web-{8B4FFA7B-B75A-45E9-95EF-6534A15ECA38}" dt="2023-11-23T12:22:56.284" v="58" actId="1076"/>
          <ac:spMkLst>
            <pc:docMk/>
            <pc:sldMk cId="2474670874" sldId="297"/>
            <ac:spMk id="2" creationId="{A70AA554-79F9-E5B9-0A9B-ABCBA02C9EAF}"/>
          </ac:spMkLst>
        </pc:spChg>
        <pc:spChg chg="del">
          <ac:chgData name="Lucas Kazuo Mizo Guti Menezes" userId="S::lkmgm@cin.ufpe.br::fac53af2-3ed8-420b-8cd7-7ffb51b9d5ee" providerId="AD" clId="Web-{8B4FFA7B-B75A-45E9-95EF-6534A15ECA38}" dt="2023-11-23T12:23:04.503" v="62"/>
          <ac:spMkLst>
            <pc:docMk/>
            <pc:sldMk cId="2474670874" sldId="297"/>
            <ac:spMk id="19" creationId="{626F1402-2DEC-4071-84AF-350C7BF00D43}"/>
          </ac:spMkLst>
        </pc:spChg>
        <pc:picChg chg="mod ord">
          <ac:chgData name="Lucas Kazuo Mizo Guti Menezes" userId="S::lkmgm@cin.ufpe.br::fac53af2-3ed8-420b-8cd7-7ffb51b9d5ee" providerId="AD" clId="Web-{8B4FFA7B-B75A-45E9-95EF-6534A15ECA38}" dt="2023-11-23T12:23:32.238" v="71" actId="1076"/>
          <ac:picMkLst>
            <pc:docMk/>
            <pc:sldMk cId="2474670874" sldId="297"/>
            <ac:picMk id="4" creationId="{7F098027-5460-D572-DBA5-D907DD4A51D1}"/>
          </ac:picMkLst>
        </pc:picChg>
        <pc:picChg chg="mod ord">
          <ac:chgData name="Lucas Kazuo Mizo Guti Menezes" userId="S::lkmgm@cin.ufpe.br::fac53af2-3ed8-420b-8cd7-7ffb51b9d5ee" providerId="AD" clId="Web-{8B4FFA7B-B75A-45E9-95EF-6534A15ECA38}" dt="2023-11-23T12:23:29.894" v="70" actId="1076"/>
          <ac:picMkLst>
            <pc:docMk/>
            <pc:sldMk cId="2474670874" sldId="297"/>
            <ac:picMk id="6" creationId="{CB60FC45-0541-F2FE-FDAF-08206D94CE46}"/>
          </ac:picMkLst>
        </pc:picChg>
      </pc:sldChg>
      <pc:sldChg chg="ord">
        <pc:chgData name="Lucas Kazuo Mizo Guti Menezes" userId="S::lkmgm@cin.ufpe.br::fac53af2-3ed8-420b-8cd7-7ffb51b9d5ee" providerId="AD" clId="Web-{8B4FFA7B-B75A-45E9-95EF-6534A15ECA38}" dt="2023-11-23T12:27:58.541" v="106"/>
        <pc:sldMkLst>
          <pc:docMk/>
          <pc:sldMk cId="3967429283" sldId="309"/>
        </pc:sldMkLst>
      </pc:sldChg>
      <pc:sldChg chg="ord">
        <pc:chgData name="Lucas Kazuo Mizo Guti Menezes" userId="S::lkmgm@cin.ufpe.br::fac53af2-3ed8-420b-8cd7-7ffb51b9d5ee" providerId="AD" clId="Web-{8B4FFA7B-B75A-45E9-95EF-6534A15ECA38}" dt="2023-11-23T12:28:01.573" v="107"/>
        <pc:sldMkLst>
          <pc:docMk/>
          <pc:sldMk cId="703054534" sldId="310"/>
        </pc:sldMkLst>
      </pc:sldChg>
      <pc:sldChg chg="addSp delSp modSp new mod ord setBg setClrOvrMap">
        <pc:chgData name="Lucas Kazuo Mizo Guti Menezes" userId="S::lkmgm@cin.ufpe.br::fac53af2-3ed8-420b-8cd7-7ffb51b9d5ee" providerId="AD" clId="Web-{8B4FFA7B-B75A-45E9-95EF-6534A15ECA38}" dt="2023-11-23T12:29:29.747" v="128"/>
        <pc:sldMkLst>
          <pc:docMk/>
          <pc:sldMk cId="1299970833" sldId="311"/>
        </pc:sldMkLst>
        <pc:spChg chg="mod ord">
          <ac:chgData name="Lucas Kazuo Mizo Guti Menezes" userId="S::lkmgm@cin.ufpe.br::fac53af2-3ed8-420b-8cd7-7ffb51b9d5ee" providerId="AD" clId="Web-{8B4FFA7B-B75A-45E9-95EF-6534A15ECA38}" dt="2023-11-23T12:29:25.387" v="127"/>
          <ac:spMkLst>
            <pc:docMk/>
            <pc:sldMk cId="1299970833" sldId="311"/>
            <ac:spMk id="2" creationId="{11D19EE8-4845-DF16-7F11-852168FC7528}"/>
          </ac:spMkLst>
        </pc:spChg>
        <pc:spChg chg="del">
          <ac:chgData name="Lucas Kazuo Mizo Guti Menezes" userId="S::lkmgm@cin.ufpe.br::fac53af2-3ed8-420b-8cd7-7ffb51b9d5ee" providerId="AD" clId="Web-{8B4FFA7B-B75A-45E9-95EF-6534A15ECA38}" dt="2023-11-23T12:29:11.215" v="124"/>
          <ac:spMkLst>
            <pc:docMk/>
            <pc:sldMk cId="1299970833" sldId="311"/>
            <ac:spMk id="3" creationId="{3AEE222D-5A3B-EE21-F35E-C8715B3D97DC}"/>
          </ac:spMkLst>
        </pc:spChg>
        <pc:spChg chg="add del">
          <ac:chgData name="Lucas Kazuo Mizo Guti Menezes" userId="S::lkmgm@cin.ufpe.br::fac53af2-3ed8-420b-8cd7-7ffb51b9d5ee" providerId="AD" clId="Web-{8B4FFA7B-B75A-45E9-95EF-6534A15ECA38}" dt="2023-11-23T12:29:29.747" v="128"/>
          <ac:spMkLst>
            <pc:docMk/>
            <pc:sldMk cId="1299970833" sldId="311"/>
            <ac:spMk id="8" creationId="{A069FD2A-451E-2FB2-E9D5-5F77B0911C5C}"/>
          </ac:spMkLst>
        </pc:spChg>
        <pc:spChg chg="add">
          <ac:chgData name="Lucas Kazuo Mizo Guti Menezes" userId="S::lkmgm@cin.ufpe.br::fac53af2-3ed8-420b-8cd7-7ffb51b9d5ee" providerId="AD" clId="Web-{8B4FFA7B-B75A-45E9-95EF-6534A15ECA38}" dt="2023-11-23T12:29:25.387" v="127"/>
          <ac:spMkLst>
            <pc:docMk/>
            <pc:sldMk cId="1299970833" sldId="311"/>
            <ac:spMk id="13" creationId="{C609E9FA-BDDE-45C4-8F5E-974D4208D2EA}"/>
          </ac:spMkLst>
        </pc:spChg>
        <pc:spChg chg="add">
          <ac:chgData name="Lucas Kazuo Mizo Guti Menezes" userId="S::lkmgm@cin.ufpe.br::fac53af2-3ed8-420b-8cd7-7ffb51b9d5ee" providerId="AD" clId="Web-{8B4FFA7B-B75A-45E9-95EF-6534A15ECA38}" dt="2023-11-23T12:29:25.387" v="127"/>
          <ac:spMkLst>
            <pc:docMk/>
            <pc:sldMk cId="1299970833" sldId="311"/>
            <ac:spMk id="15" creationId="{7737E529-E43B-4948-B3C4-7F6B806FCCFD}"/>
          </ac:spMkLst>
        </pc:spChg>
        <pc:picChg chg="add mod ord">
          <ac:chgData name="Lucas Kazuo Mizo Guti Menezes" userId="S::lkmgm@cin.ufpe.br::fac53af2-3ed8-420b-8cd7-7ffb51b9d5ee" providerId="AD" clId="Web-{8B4FFA7B-B75A-45E9-95EF-6534A15ECA38}" dt="2023-11-23T12:29:25.387" v="127"/>
          <ac:picMkLst>
            <pc:docMk/>
            <pc:sldMk cId="1299970833" sldId="311"/>
            <ac:picMk id="4" creationId="{01835F7F-DE26-A0FA-20FC-F7AABC7502D0}"/>
          </ac:picMkLst>
        </pc:picChg>
        <pc:cxnChg chg="add">
          <ac:chgData name="Lucas Kazuo Mizo Guti Menezes" userId="S::lkmgm@cin.ufpe.br::fac53af2-3ed8-420b-8cd7-7ffb51b9d5ee" providerId="AD" clId="Web-{8B4FFA7B-B75A-45E9-95EF-6534A15ECA38}" dt="2023-11-23T12:29:25.387" v="127"/>
          <ac:cxnSpMkLst>
            <pc:docMk/>
            <pc:sldMk cId="1299970833" sldId="311"/>
            <ac:cxnSpMk id="11" creationId="{45549E29-E797-4A00-B030-3AB01640CFDC}"/>
          </ac:cxnSpMkLst>
        </pc:cxnChg>
      </pc:sldChg>
      <pc:sldChg chg="addSp delSp modSp new">
        <pc:chgData name="Lucas Kazuo Mizo Guti Menezes" userId="S::lkmgm@cin.ufpe.br::fac53af2-3ed8-420b-8cd7-7ffb51b9d5ee" providerId="AD" clId="Web-{8B4FFA7B-B75A-45E9-95EF-6534A15ECA38}" dt="2023-11-23T12:50:25.668" v="371" actId="20577"/>
        <pc:sldMkLst>
          <pc:docMk/>
          <pc:sldMk cId="1727637920" sldId="312"/>
        </pc:sldMkLst>
        <pc:spChg chg="mod">
          <ac:chgData name="Lucas Kazuo Mizo Guti Menezes" userId="S::lkmgm@cin.ufpe.br::fac53af2-3ed8-420b-8cd7-7ffb51b9d5ee" providerId="AD" clId="Web-{8B4FFA7B-B75A-45E9-95EF-6534A15ECA38}" dt="2023-11-23T12:28:47.558" v="123" actId="20577"/>
          <ac:spMkLst>
            <pc:docMk/>
            <pc:sldMk cId="1727637920" sldId="312"/>
            <ac:spMk id="2" creationId="{A02AE620-A779-088A-C117-AF297227050D}"/>
          </ac:spMkLst>
        </pc:spChg>
        <pc:spChg chg="mod">
          <ac:chgData name="Lucas Kazuo Mizo Guti Menezes" userId="S::lkmgm@cin.ufpe.br::fac53af2-3ed8-420b-8cd7-7ffb51b9d5ee" providerId="AD" clId="Web-{8B4FFA7B-B75A-45E9-95EF-6534A15ECA38}" dt="2023-11-23T12:50:25.668" v="371" actId="20577"/>
          <ac:spMkLst>
            <pc:docMk/>
            <pc:sldMk cId="1727637920" sldId="312"/>
            <ac:spMk id="3" creationId="{D6857EA7-F86A-28D2-B5BD-52A34682F1A9}"/>
          </ac:spMkLst>
        </pc:spChg>
        <pc:picChg chg="add mod">
          <ac:chgData name="Lucas Kazuo Mizo Guti Menezes" userId="S::lkmgm@cin.ufpe.br::fac53af2-3ed8-420b-8cd7-7ffb51b9d5ee" providerId="AD" clId="Web-{8B4FFA7B-B75A-45E9-95EF-6534A15ECA38}" dt="2023-11-23T12:34:56.458" v="151" actId="14100"/>
          <ac:picMkLst>
            <pc:docMk/>
            <pc:sldMk cId="1727637920" sldId="312"/>
            <ac:picMk id="4" creationId="{A550F04A-3D4F-AA4B-926A-A691EBF2882A}"/>
          </ac:picMkLst>
        </pc:picChg>
        <pc:picChg chg="add del mod">
          <ac:chgData name="Lucas Kazuo Mizo Guti Menezes" userId="S::lkmgm@cin.ufpe.br::fac53af2-3ed8-420b-8cd7-7ffb51b9d5ee" providerId="AD" clId="Web-{8B4FFA7B-B75A-45E9-95EF-6534A15ECA38}" dt="2023-11-23T12:35:03.786" v="153"/>
          <ac:picMkLst>
            <pc:docMk/>
            <pc:sldMk cId="1727637920" sldId="312"/>
            <ac:picMk id="5" creationId="{F66E0107-AF3A-A476-4C04-5D1AEA7AA8D9}"/>
          </ac:picMkLst>
        </pc:picChg>
      </pc:sldChg>
      <pc:sldChg chg="addSp modSp new modNotes">
        <pc:chgData name="Lucas Kazuo Mizo Guti Menezes" userId="S::lkmgm@cin.ufpe.br::fac53af2-3ed8-420b-8cd7-7ffb51b9d5ee" providerId="AD" clId="Web-{8B4FFA7B-B75A-45E9-95EF-6534A15ECA38}" dt="2023-11-23T12:50:22.950" v="370" actId="20577"/>
        <pc:sldMkLst>
          <pc:docMk/>
          <pc:sldMk cId="3853736740" sldId="313"/>
        </pc:sldMkLst>
        <pc:spChg chg="mod">
          <ac:chgData name="Lucas Kazuo Mizo Guti Menezes" userId="S::lkmgm@cin.ufpe.br::fac53af2-3ed8-420b-8cd7-7ffb51b9d5ee" providerId="AD" clId="Web-{8B4FFA7B-B75A-45E9-95EF-6534A15ECA38}" dt="2023-11-23T12:35:42.803" v="160" actId="20577"/>
          <ac:spMkLst>
            <pc:docMk/>
            <pc:sldMk cId="3853736740" sldId="313"/>
            <ac:spMk id="2" creationId="{F5217FAC-082F-F707-630F-C48FA4372AD7}"/>
          </ac:spMkLst>
        </pc:spChg>
        <pc:spChg chg="mod">
          <ac:chgData name="Lucas Kazuo Mizo Guti Menezes" userId="S::lkmgm@cin.ufpe.br::fac53af2-3ed8-420b-8cd7-7ffb51b9d5ee" providerId="AD" clId="Web-{8B4FFA7B-B75A-45E9-95EF-6534A15ECA38}" dt="2023-11-23T12:50:22.950" v="370" actId="20577"/>
          <ac:spMkLst>
            <pc:docMk/>
            <pc:sldMk cId="3853736740" sldId="313"/>
            <ac:spMk id="3" creationId="{FD5DBD0D-BCC0-F16E-9FEA-1AFBAF127E79}"/>
          </ac:spMkLst>
        </pc:spChg>
        <pc:picChg chg="add mod">
          <ac:chgData name="Lucas Kazuo Mizo Guti Menezes" userId="S::lkmgm@cin.ufpe.br::fac53af2-3ed8-420b-8cd7-7ffb51b9d5ee" providerId="AD" clId="Web-{8B4FFA7B-B75A-45E9-95EF-6534A15ECA38}" dt="2023-11-23T12:42:00.671" v="230" actId="14100"/>
          <ac:picMkLst>
            <pc:docMk/>
            <pc:sldMk cId="3853736740" sldId="313"/>
            <ac:picMk id="4" creationId="{0D26D3C5-B5D0-CC04-128E-45FF581B93C1}"/>
          </ac:picMkLst>
        </pc:picChg>
      </pc:sldChg>
      <pc:sldChg chg="addSp delSp modSp new mod setBg">
        <pc:chgData name="Lucas Kazuo Mizo Guti Menezes" userId="S::lkmgm@cin.ufpe.br::fac53af2-3ed8-420b-8cd7-7ffb51b9d5ee" providerId="AD" clId="Web-{8B4FFA7B-B75A-45E9-95EF-6534A15ECA38}" dt="2023-11-23T13:01:33.826" v="501" actId="14100"/>
        <pc:sldMkLst>
          <pc:docMk/>
          <pc:sldMk cId="302430924" sldId="314"/>
        </pc:sldMkLst>
        <pc:spChg chg="mod">
          <ac:chgData name="Lucas Kazuo Mizo Guti Menezes" userId="S::lkmgm@cin.ufpe.br::fac53af2-3ed8-420b-8cd7-7ffb51b9d5ee" providerId="AD" clId="Web-{8B4FFA7B-B75A-45E9-95EF-6534A15ECA38}" dt="2023-11-23T13:01:27.154" v="499" actId="1076"/>
          <ac:spMkLst>
            <pc:docMk/>
            <pc:sldMk cId="302430924" sldId="314"/>
            <ac:spMk id="2" creationId="{2FBDE889-C0DC-7854-6AF7-775CDB04FC12}"/>
          </ac:spMkLst>
        </pc:spChg>
        <pc:spChg chg="mod ord">
          <ac:chgData name="Lucas Kazuo Mizo Guti Menezes" userId="S::lkmgm@cin.ufpe.br::fac53af2-3ed8-420b-8cd7-7ffb51b9d5ee" providerId="AD" clId="Web-{8B4FFA7B-B75A-45E9-95EF-6534A15ECA38}" dt="2023-11-23T13:01:30.373" v="500" actId="14100"/>
          <ac:spMkLst>
            <pc:docMk/>
            <pc:sldMk cId="302430924" sldId="314"/>
            <ac:spMk id="3" creationId="{BF4BEBB3-AB45-746B-A404-C58EFED49207}"/>
          </ac:spMkLst>
        </pc:spChg>
        <pc:spChg chg="add del">
          <ac:chgData name="Lucas Kazuo Mizo Guti Menezes" userId="S::lkmgm@cin.ufpe.br::fac53af2-3ed8-420b-8cd7-7ffb51b9d5ee" providerId="AD" clId="Web-{8B4FFA7B-B75A-45E9-95EF-6534A15ECA38}" dt="2023-11-23T12:59:45.292" v="474"/>
          <ac:spMkLst>
            <pc:docMk/>
            <pc:sldMk cId="302430924" sldId="314"/>
            <ac:spMk id="10" creationId="{73B90B8B-F76B-4130-8370-38033EEACB93}"/>
          </ac:spMkLst>
        </pc:spChg>
        <pc:spChg chg="add del">
          <ac:chgData name="Lucas Kazuo Mizo Guti Menezes" userId="S::lkmgm@cin.ufpe.br::fac53af2-3ed8-420b-8cd7-7ffb51b9d5ee" providerId="AD" clId="Web-{8B4FFA7B-B75A-45E9-95EF-6534A15ECA38}" dt="2023-11-23T12:59:45.292" v="474"/>
          <ac:spMkLst>
            <pc:docMk/>
            <pc:sldMk cId="302430924" sldId="314"/>
            <ac:spMk id="14" creationId="{91C67939-3FD0-4B45-8AA4-9FE55C7EE127}"/>
          </ac:spMkLst>
        </pc:spChg>
        <pc:spChg chg="add del">
          <ac:chgData name="Lucas Kazuo Mizo Guti Menezes" userId="S::lkmgm@cin.ufpe.br::fac53af2-3ed8-420b-8cd7-7ffb51b9d5ee" providerId="AD" clId="Web-{8B4FFA7B-B75A-45E9-95EF-6534A15ECA38}" dt="2023-11-23T12:59:45.292" v="474"/>
          <ac:spMkLst>
            <pc:docMk/>
            <pc:sldMk cId="302430924" sldId="314"/>
            <ac:spMk id="16" creationId="{0981A96A-A87C-4F87-845A-3B0A6529F543}"/>
          </ac:spMkLst>
        </pc:spChg>
        <pc:picChg chg="add mod ord">
          <ac:chgData name="Lucas Kazuo Mizo Guti Menezes" userId="S::lkmgm@cin.ufpe.br::fac53af2-3ed8-420b-8cd7-7ffb51b9d5ee" providerId="AD" clId="Web-{8B4FFA7B-B75A-45E9-95EF-6534A15ECA38}" dt="2023-11-23T13:01:33.826" v="501" actId="14100"/>
          <ac:picMkLst>
            <pc:docMk/>
            <pc:sldMk cId="302430924" sldId="314"/>
            <ac:picMk id="4" creationId="{AC25BC3C-6BEF-F68F-9E38-3FDF1115CF04}"/>
          </ac:picMkLst>
        </pc:picChg>
        <pc:picChg chg="add del mod ord">
          <ac:chgData name="Lucas Kazuo Mizo Guti Menezes" userId="S::lkmgm@cin.ufpe.br::fac53af2-3ed8-420b-8cd7-7ffb51b9d5ee" providerId="AD" clId="Web-{8B4FFA7B-B75A-45E9-95EF-6534A15ECA38}" dt="2023-11-23T13:01:21.513" v="498"/>
          <ac:picMkLst>
            <pc:docMk/>
            <pc:sldMk cId="302430924" sldId="314"/>
            <ac:picMk id="5" creationId="{43B6776F-4E2D-184C-D5FF-01F44CFE9282}"/>
          </ac:picMkLst>
        </pc:picChg>
        <pc:cxnChg chg="add del">
          <ac:chgData name="Lucas Kazuo Mizo Guti Menezes" userId="S::lkmgm@cin.ufpe.br::fac53af2-3ed8-420b-8cd7-7ffb51b9d5ee" providerId="AD" clId="Web-{8B4FFA7B-B75A-45E9-95EF-6534A15ECA38}" dt="2023-11-23T12:59:45.292" v="474"/>
          <ac:cxnSpMkLst>
            <pc:docMk/>
            <pc:sldMk cId="302430924" sldId="314"/>
            <ac:cxnSpMk id="12" creationId="{C2D93264-3FF9-4175-A7FA-F927F0F77AA0}"/>
          </ac:cxnSpMkLst>
        </pc:cxnChg>
      </pc:sldChg>
    </pc:docChg>
  </pc:docChgLst>
  <pc:docChgLst>
    <pc:chgData name="Henrique Lopes de Castro" userId="S::hlc3@cin.ufpe.br::6305006d-c90f-445c-b524-ab7425257b0c" providerId="AD" clId="Web-{F9FB482A-DDA5-4FEB-B1DD-94EBC18E4035}"/>
    <pc:docChg chg="modSld">
      <pc:chgData name="Henrique Lopes de Castro" userId="S::hlc3@cin.ufpe.br::6305006d-c90f-445c-b524-ab7425257b0c" providerId="AD" clId="Web-{F9FB482A-DDA5-4FEB-B1DD-94EBC18E4035}" dt="2023-11-27T20:20:24.264" v="231"/>
      <pc:docMkLst>
        <pc:docMk/>
      </pc:docMkLst>
      <pc:sldChg chg="addSp delSp modSp">
        <pc:chgData name="Henrique Lopes de Castro" userId="S::hlc3@cin.ufpe.br::6305006d-c90f-445c-b524-ab7425257b0c" providerId="AD" clId="Web-{F9FB482A-DDA5-4FEB-B1DD-94EBC18E4035}" dt="2023-11-27T20:03:20.619" v="67" actId="1076"/>
        <pc:sldMkLst>
          <pc:docMk/>
          <pc:sldMk cId="2889187764" sldId="259"/>
        </pc:sldMkLst>
        <pc:spChg chg="add mod topLvl">
          <ac:chgData name="Henrique Lopes de Castro" userId="S::hlc3@cin.ufpe.br::6305006d-c90f-445c-b524-ab7425257b0c" providerId="AD" clId="Web-{F9FB482A-DDA5-4FEB-B1DD-94EBC18E4035}" dt="2023-11-27T20:03:20.619" v="67" actId="1076"/>
          <ac:spMkLst>
            <pc:docMk/>
            <pc:sldMk cId="2889187764" sldId="259"/>
            <ac:spMk id="6" creationId="{8902DCD7-1AB0-52E9-B740-6CA89E7FC902}"/>
          </ac:spMkLst>
        </pc:spChg>
        <pc:grpChg chg="add del mod">
          <ac:chgData name="Henrique Lopes de Castro" userId="S::hlc3@cin.ufpe.br::6305006d-c90f-445c-b524-ab7425257b0c" providerId="AD" clId="Web-{F9FB482A-DDA5-4FEB-B1DD-94EBC18E4035}" dt="2023-11-27T20:02:58.963" v="59"/>
          <ac:grpSpMkLst>
            <pc:docMk/>
            <pc:sldMk cId="2889187764" sldId="259"/>
            <ac:grpSpMk id="3" creationId="{23E04DB1-FF38-872C-220D-E34E005F12E1}"/>
          </ac:grpSpMkLst>
        </pc:grpChg>
        <pc:picChg chg="mod">
          <ac:chgData name="Henrique Lopes de Castro" userId="S::hlc3@cin.ufpe.br::6305006d-c90f-445c-b524-ab7425257b0c" providerId="AD" clId="Web-{F9FB482A-DDA5-4FEB-B1DD-94EBC18E4035}" dt="2023-11-27T20:03:04.494" v="61" actId="1076"/>
          <ac:picMkLst>
            <pc:docMk/>
            <pc:sldMk cId="2889187764" sldId="259"/>
            <ac:picMk id="4" creationId="{1B2DF66C-7FCB-473D-7C3B-CFD9EB495E6C}"/>
          </ac:picMkLst>
        </pc:picChg>
        <pc:picChg chg="add mod topLvl">
          <ac:chgData name="Henrique Lopes de Castro" userId="S::hlc3@cin.ufpe.br::6305006d-c90f-445c-b524-ab7425257b0c" providerId="AD" clId="Web-{F9FB482A-DDA5-4FEB-B1DD-94EBC18E4035}" dt="2023-11-27T20:03:20.619" v="66" actId="1076"/>
          <ac:picMkLst>
            <pc:docMk/>
            <pc:sldMk cId="2889187764" sldId="259"/>
            <ac:picMk id="5" creationId="{23BFBA1A-686C-38A1-CC23-36EF895C79EC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03:33.588" v="71" actId="1076"/>
        <pc:sldMkLst>
          <pc:docMk/>
          <pc:sldMk cId="2949166329" sldId="260"/>
        </pc:sldMkLst>
        <pc:spChg chg="add mod">
          <ac:chgData name="Henrique Lopes de Castro" userId="S::hlc3@cin.ufpe.br::6305006d-c90f-445c-b524-ab7425257b0c" providerId="AD" clId="Web-{F9FB482A-DDA5-4FEB-B1DD-94EBC18E4035}" dt="2023-11-27T20:03:33.588" v="71" actId="1076"/>
          <ac:spMkLst>
            <pc:docMk/>
            <pc:sldMk cId="2949166329" sldId="260"/>
            <ac:spMk id="7" creationId="{EE4CE04A-BDE5-69FE-BF84-92CCAD1D6A7B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03:33.588" v="70" actId="1076"/>
          <ac:picMkLst>
            <pc:docMk/>
            <pc:sldMk cId="2949166329" sldId="260"/>
            <ac:picMk id="5" creationId="{84E7ADD9-85E0-725A-4E59-3820CDDCD000}"/>
          </ac:picMkLst>
        </pc:picChg>
      </pc:sldChg>
      <pc:sldChg chg="addSp delSp modSp">
        <pc:chgData name="Henrique Lopes de Castro" userId="S::hlc3@cin.ufpe.br::6305006d-c90f-445c-b524-ab7425257b0c" providerId="AD" clId="Web-{F9FB482A-DDA5-4FEB-B1DD-94EBC18E4035}" dt="2023-11-27T20:00:59.788" v="47"/>
        <pc:sldMkLst>
          <pc:docMk/>
          <pc:sldMk cId="776566698" sldId="262"/>
        </pc:sldMkLst>
        <pc:spChg chg="add mod">
          <ac:chgData name="Henrique Lopes de Castro" userId="S::hlc3@cin.ufpe.br::6305006d-c90f-445c-b524-ab7425257b0c" providerId="AD" clId="Web-{F9FB482A-DDA5-4FEB-B1DD-94EBC18E4035}" dt="2023-11-27T20:00:55.741" v="46" actId="1076"/>
          <ac:spMkLst>
            <pc:docMk/>
            <pc:sldMk cId="776566698" sldId="262"/>
            <ac:spMk id="6" creationId="{9B13B770-8712-0EBC-8722-8F7AF47E49BE}"/>
          </ac:spMkLst>
        </pc:spChg>
        <pc:grpChg chg="add del mod">
          <ac:chgData name="Henrique Lopes de Castro" userId="S::hlc3@cin.ufpe.br::6305006d-c90f-445c-b524-ab7425257b0c" providerId="AD" clId="Web-{F9FB482A-DDA5-4FEB-B1DD-94EBC18E4035}" dt="2023-11-27T20:00:59.788" v="47"/>
          <ac:grpSpMkLst>
            <pc:docMk/>
            <pc:sldMk cId="776566698" sldId="262"/>
            <ac:grpSpMk id="7" creationId="{1C8B9B3F-7706-FD90-485B-6753E073B919}"/>
          </ac:grpSpMkLst>
        </pc:grpChg>
        <pc:picChg chg="add mod">
          <ac:chgData name="Henrique Lopes de Castro" userId="S::hlc3@cin.ufpe.br::6305006d-c90f-445c-b524-ab7425257b0c" providerId="AD" clId="Web-{F9FB482A-DDA5-4FEB-B1DD-94EBC18E4035}" dt="2023-11-27T19:59:51.209" v="39" actId="1076"/>
          <ac:picMkLst>
            <pc:docMk/>
            <pc:sldMk cId="776566698" sldId="262"/>
            <ac:picMk id="5" creationId="{FCC6209C-2863-A16D-A7CC-1517A8E5979F}"/>
          </ac:picMkLst>
        </pc:picChg>
      </pc:sldChg>
      <pc:sldChg chg="modSp">
        <pc:chgData name="Henrique Lopes de Castro" userId="S::hlc3@cin.ufpe.br::6305006d-c90f-445c-b524-ab7425257b0c" providerId="AD" clId="Web-{F9FB482A-DDA5-4FEB-B1DD-94EBC18E4035}" dt="2023-11-27T20:18:08.402" v="215" actId="20577"/>
        <pc:sldMkLst>
          <pc:docMk/>
          <pc:sldMk cId="2516636116" sldId="265"/>
        </pc:sldMkLst>
        <pc:spChg chg="mod">
          <ac:chgData name="Henrique Lopes de Castro" userId="S::hlc3@cin.ufpe.br::6305006d-c90f-445c-b524-ab7425257b0c" providerId="AD" clId="Web-{F9FB482A-DDA5-4FEB-B1DD-94EBC18E4035}" dt="2023-11-27T20:18:08.402" v="215" actId="20577"/>
          <ac:spMkLst>
            <pc:docMk/>
            <pc:sldMk cId="2516636116" sldId="265"/>
            <ac:spMk id="3" creationId="{AF2B8FD8-E2B9-4E7A-7785-D69714098DB2}"/>
          </ac:spMkLst>
        </pc:spChg>
      </pc:sldChg>
      <pc:sldChg chg="modSp">
        <pc:chgData name="Henrique Lopes de Castro" userId="S::hlc3@cin.ufpe.br::6305006d-c90f-445c-b524-ab7425257b0c" providerId="AD" clId="Web-{F9FB482A-DDA5-4FEB-B1DD-94EBC18E4035}" dt="2023-11-27T20:19:20.638" v="227" actId="1076"/>
        <pc:sldMkLst>
          <pc:docMk/>
          <pc:sldMk cId="1849753670" sldId="274"/>
        </pc:sldMkLst>
        <pc:spChg chg="mod">
          <ac:chgData name="Henrique Lopes de Castro" userId="S::hlc3@cin.ufpe.br::6305006d-c90f-445c-b524-ab7425257b0c" providerId="AD" clId="Web-{F9FB482A-DDA5-4FEB-B1DD-94EBC18E4035}" dt="2023-11-27T20:19:07.185" v="225" actId="20577"/>
          <ac:spMkLst>
            <pc:docMk/>
            <pc:sldMk cId="1849753670" sldId="274"/>
            <ac:spMk id="3" creationId="{029CA8E2-1970-FF88-7E57-E3D9E28B39E7}"/>
          </ac:spMkLst>
        </pc:spChg>
        <pc:picChg chg="mod">
          <ac:chgData name="Henrique Lopes de Castro" userId="S::hlc3@cin.ufpe.br::6305006d-c90f-445c-b524-ab7425257b0c" providerId="AD" clId="Web-{F9FB482A-DDA5-4FEB-B1DD-94EBC18E4035}" dt="2023-11-27T20:19:15.107" v="226" actId="1076"/>
          <ac:picMkLst>
            <pc:docMk/>
            <pc:sldMk cId="1849753670" sldId="274"/>
            <ac:picMk id="4" creationId="{26306535-0ADF-539A-5B11-F3D3913FF2E0}"/>
          </ac:picMkLst>
        </pc:picChg>
        <pc:picChg chg="mod">
          <ac:chgData name="Henrique Lopes de Castro" userId="S::hlc3@cin.ufpe.br::6305006d-c90f-445c-b524-ab7425257b0c" providerId="AD" clId="Web-{F9FB482A-DDA5-4FEB-B1DD-94EBC18E4035}" dt="2023-11-27T20:19:20.638" v="227" actId="1076"/>
          <ac:picMkLst>
            <pc:docMk/>
            <pc:sldMk cId="1849753670" sldId="274"/>
            <ac:picMk id="5" creationId="{D05235FB-3F8C-8162-976A-A1C0C029A32C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1:54.457" v="138" actId="1076"/>
        <pc:sldMkLst>
          <pc:docMk/>
          <pc:sldMk cId="3328000568" sldId="275"/>
        </pc:sldMkLst>
        <pc:spChg chg="add mod">
          <ac:chgData name="Henrique Lopes de Castro" userId="S::hlc3@cin.ufpe.br::6305006d-c90f-445c-b524-ab7425257b0c" providerId="AD" clId="Web-{F9FB482A-DDA5-4FEB-B1DD-94EBC18E4035}" dt="2023-11-27T20:11:54.457" v="138" actId="1076"/>
          <ac:spMkLst>
            <pc:docMk/>
            <pc:sldMk cId="3328000568" sldId="275"/>
            <ac:spMk id="7" creationId="{8CFC43DF-2706-359D-914A-6958FEC58FC7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1:54.457" v="137" actId="1076"/>
          <ac:picMkLst>
            <pc:docMk/>
            <pc:sldMk cId="3328000568" sldId="275"/>
            <ac:picMk id="5" creationId="{117DCB3F-51EC-F358-17E1-1689108A5F2B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04:00.245" v="83" actId="1076"/>
        <pc:sldMkLst>
          <pc:docMk/>
          <pc:sldMk cId="4292612635" sldId="277"/>
        </pc:sldMkLst>
        <pc:spChg chg="add mod">
          <ac:chgData name="Henrique Lopes de Castro" userId="S::hlc3@cin.ufpe.br::6305006d-c90f-445c-b524-ab7425257b0c" providerId="AD" clId="Web-{F9FB482A-DDA5-4FEB-B1DD-94EBC18E4035}" dt="2023-11-27T20:04:00.245" v="83" actId="1076"/>
          <ac:spMkLst>
            <pc:docMk/>
            <pc:sldMk cId="4292612635" sldId="277"/>
            <ac:spMk id="7" creationId="{361F2595-EA24-EA85-49D6-86623FC30918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04:00.245" v="82" actId="1076"/>
          <ac:picMkLst>
            <pc:docMk/>
            <pc:sldMk cId="4292612635" sldId="277"/>
            <ac:picMk id="5" creationId="{CE1A768B-ECFC-6759-AB8F-C6E973A2DC40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5:47.071" v="200" actId="1076"/>
        <pc:sldMkLst>
          <pc:docMk/>
          <pc:sldMk cId="2726373535" sldId="281"/>
        </pc:sldMkLst>
        <pc:spChg chg="add mod">
          <ac:chgData name="Henrique Lopes de Castro" userId="S::hlc3@cin.ufpe.br::6305006d-c90f-445c-b524-ab7425257b0c" providerId="AD" clId="Web-{F9FB482A-DDA5-4FEB-B1DD-94EBC18E4035}" dt="2023-11-27T20:15:47.071" v="200" actId="1076"/>
          <ac:spMkLst>
            <pc:docMk/>
            <pc:sldMk cId="2726373535" sldId="281"/>
            <ac:spMk id="8" creationId="{9D480C61-F0AA-6F88-942F-10876EF13F37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5:47.071" v="199" actId="1076"/>
          <ac:picMkLst>
            <pc:docMk/>
            <pc:sldMk cId="2726373535" sldId="281"/>
            <ac:picMk id="6" creationId="{7E60FED2-F5B3-A009-5D0E-EC66DCD764F2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5:58.994" v="206" actId="1076"/>
        <pc:sldMkLst>
          <pc:docMk/>
          <pc:sldMk cId="2080111585" sldId="282"/>
        </pc:sldMkLst>
        <pc:spChg chg="add mod">
          <ac:chgData name="Henrique Lopes de Castro" userId="S::hlc3@cin.ufpe.br::6305006d-c90f-445c-b524-ab7425257b0c" providerId="AD" clId="Web-{F9FB482A-DDA5-4FEB-B1DD-94EBC18E4035}" dt="2023-11-27T20:15:58.994" v="206" actId="1076"/>
          <ac:spMkLst>
            <pc:docMk/>
            <pc:sldMk cId="2080111585" sldId="282"/>
            <ac:spMk id="7" creationId="{AA78F340-666E-51B1-E4E7-EFE02C622095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5:58.978" v="205" actId="1076"/>
          <ac:picMkLst>
            <pc:docMk/>
            <pc:sldMk cId="2080111585" sldId="282"/>
            <ac:picMk id="5" creationId="{C3E153A7-728A-90FA-594F-F398DA97D516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3:21.037" v="162" actId="1076"/>
        <pc:sldMkLst>
          <pc:docMk/>
          <pc:sldMk cId="990351864" sldId="283"/>
        </pc:sldMkLst>
        <pc:spChg chg="add mod">
          <ac:chgData name="Henrique Lopes de Castro" userId="S::hlc3@cin.ufpe.br::6305006d-c90f-445c-b524-ab7425257b0c" providerId="AD" clId="Web-{F9FB482A-DDA5-4FEB-B1DD-94EBC18E4035}" dt="2023-11-27T20:13:21.037" v="162" actId="1076"/>
          <ac:spMkLst>
            <pc:docMk/>
            <pc:sldMk cId="990351864" sldId="283"/>
            <ac:spMk id="10" creationId="{FE0335E6-74E8-E5AE-D0B6-E48F0E08866C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3:21.037" v="161" actId="1076"/>
          <ac:picMkLst>
            <pc:docMk/>
            <pc:sldMk cId="990351864" sldId="283"/>
            <ac:picMk id="6" creationId="{DABFB58A-C94B-A6D7-3856-5F6BB01B4339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6:04.931" v="210" actId="1076"/>
        <pc:sldMkLst>
          <pc:docMk/>
          <pc:sldMk cId="1131108385" sldId="285"/>
        </pc:sldMkLst>
        <pc:spChg chg="add mod">
          <ac:chgData name="Henrique Lopes de Castro" userId="S::hlc3@cin.ufpe.br::6305006d-c90f-445c-b524-ab7425257b0c" providerId="AD" clId="Web-{F9FB482A-DDA5-4FEB-B1DD-94EBC18E4035}" dt="2023-11-27T20:16:04.931" v="210" actId="1076"/>
          <ac:spMkLst>
            <pc:docMk/>
            <pc:sldMk cId="1131108385" sldId="285"/>
            <ac:spMk id="8" creationId="{67257861-8F62-35F8-2262-8D220FA33153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6:04.931" v="209" actId="1076"/>
          <ac:picMkLst>
            <pc:docMk/>
            <pc:sldMk cId="1131108385" sldId="285"/>
            <ac:picMk id="6" creationId="{07E683B5-E238-EC0A-7A66-BF5D1B46B56D}"/>
          </ac:picMkLst>
        </pc:picChg>
      </pc:sldChg>
      <pc:sldChg chg="addSp delSp modSp">
        <pc:chgData name="Henrique Lopes de Castro" userId="S::hlc3@cin.ufpe.br::6305006d-c90f-445c-b524-ab7425257b0c" providerId="AD" clId="Web-{F9FB482A-DDA5-4FEB-B1DD-94EBC18E4035}" dt="2023-11-27T20:12:45.615" v="154" actId="1076"/>
        <pc:sldMkLst>
          <pc:docMk/>
          <pc:sldMk cId="66822523" sldId="289"/>
        </pc:sldMkLst>
        <pc:spChg chg="mod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2" creationId="{45482069-10F1-1B6D-699F-89F5C4684E6D}"/>
          </ac:spMkLst>
        </pc:spChg>
        <pc:spChg chg="add mod">
          <ac:chgData name="Henrique Lopes de Castro" userId="S::hlc3@cin.ufpe.br::6305006d-c90f-445c-b524-ab7425257b0c" providerId="AD" clId="Web-{F9FB482A-DDA5-4FEB-B1DD-94EBC18E4035}" dt="2023-11-27T20:12:45.615" v="154" actId="1076"/>
          <ac:spMkLst>
            <pc:docMk/>
            <pc:sldMk cId="66822523" sldId="289"/>
            <ac:spMk id="8" creationId="{CE6F7D12-25D8-EC83-1172-11366CBE6142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10" creationId="{CF6BB2E5-F5C5-4876-9282-B0246E035740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12" creationId="{6E53EAE7-3851-4CE7-BE81-EF90F19EF019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16" creationId="{C4D3E4EC-9CAC-455D-8511-5C0D0BEFCF19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18" creationId="{3DDF40A7-2316-4304-8880-2FA7451E932E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20" creationId="{44BD36A9-BAC7-415E-8DDB-4C743838F557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25" creationId="{73B90B8B-F76B-4130-8370-38033EEACB93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29" creationId="{91C67939-3FD0-4B45-8AA4-9FE55C7EE127}"/>
          </ac:spMkLst>
        </pc:spChg>
        <pc:spChg chg="add del">
          <ac:chgData name="Henrique Lopes de Castro" userId="S::hlc3@cin.ufpe.br::6305006d-c90f-445c-b524-ab7425257b0c" providerId="AD" clId="Web-{F9FB482A-DDA5-4FEB-B1DD-94EBC18E4035}" dt="2023-11-27T20:12:37.443" v="152"/>
          <ac:spMkLst>
            <pc:docMk/>
            <pc:sldMk cId="66822523" sldId="289"/>
            <ac:spMk id="31" creationId="{0981A96A-A87C-4F87-845A-3B0A6529F543}"/>
          </ac:spMkLst>
        </pc:spChg>
        <pc:picChg chg="mod">
          <ac:chgData name="Henrique Lopes de Castro" userId="S::hlc3@cin.ufpe.br::6305006d-c90f-445c-b524-ab7425257b0c" providerId="AD" clId="Web-{F9FB482A-DDA5-4FEB-B1DD-94EBC18E4035}" dt="2023-11-27T20:12:37.443" v="152"/>
          <ac:picMkLst>
            <pc:docMk/>
            <pc:sldMk cId="66822523" sldId="289"/>
            <ac:picMk id="4" creationId="{8719927E-C4A2-0C7B-ADC3-37621EF6281A}"/>
          </ac:picMkLst>
        </pc:picChg>
        <pc:picChg chg="mod">
          <ac:chgData name="Henrique Lopes de Castro" userId="S::hlc3@cin.ufpe.br::6305006d-c90f-445c-b524-ab7425257b0c" providerId="AD" clId="Web-{F9FB482A-DDA5-4FEB-B1DD-94EBC18E4035}" dt="2023-11-27T20:12:37.443" v="152"/>
          <ac:picMkLst>
            <pc:docMk/>
            <pc:sldMk cId="66822523" sldId="289"/>
            <ac:picMk id="5" creationId="{30466486-32EE-5C0B-348D-0D1E0237E79B}"/>
          </ac:picMkLst>
        </pc:picChg>
        <pc:picChg chg="add mod ord">
          <ac:chgData name="Henrique Lopes de Castro" userId="S::hlc3@cin.ufpe.br::6305006d-c90f-445c-b524-ab7425257b0c" providerId="AD" clId="Web-{F9FB482A-DDA5-4FEB-B1DD-94EBC18E4035}" dt="2023-11-27T20:12:37.443" v="152"/>
          <ac:picMkLst>
            <pc:docMk/>
            <pc:sldMk cId="66822523" sldId="289"/>
            <ac:picMk id="6" creationId="{AB4F8A23-45E0-9002-29C0-680D27DC942A}"/>
          </ac:picMkLst>
        </pc:picChg>
        <pc:cxnChg chg="add del">
          <ac:chgData name="Henrique Lopes de Castro" userId="S::hlc3@cin.ufpe.br::6305006d-c90f-445c-b524-ab7425257b0c" providerId="AD" clId="Web-{F9FB482A-DDA5-4FEB-B1DD-94EBC18E4035}" dt="2023-11-27T20:12:37.443" v="152"/>
          <ac:cxnSpMkLst>
            <pc:docMk/>
            <pc:sldMk cId="66822523" sldId="289"/>
            <ac:cxnSpMk id="14" creationId="{5C5EFB6A-0AF1-46B2-B103-4AA6C7B31025}"/>
          </ac:cxnSpMkLst>
        </pc:cxnChg>
        <pc:cxnChg chg="add del">
          <ac:chgData name="Henrique Lopes de Castro" userId="S::hlc3@cin.ufpe.br::6305006d-c90f-445c-b524-ab7425257b0c" providerId="AD" clId="Web-{F9FB482A-DDA5-4FEB-B1DD-94EBC18E4035}" dt="2023-11-27T20:12:37.443" v="152"/>
          <ac:cxnSpMkLst>
            <pc:docMk/>
            <pc:sldMk cId="66822523" sldId="289"/>
            <ac:cxnSpMk id="27" creationId="{C2D93264-3FF9-4175-A7FA-F927F0F77AA0}"/>
          </ac:cxnSpMkLst>
        </pc:cxnChg>
      </pc:sldChg>
      <pc:sldChg chg="addSp modSp">
        <pc:chgData name="Henrique Lopes de Castro" userId="S::hlc3@cin.ufpe.br::6305006d-c90f-445c-b524-ab7425257b0c" providerId="AD" clId="Web-{F9FB482A-DDA5-4FEB-B1DD-94EBC18E4035}" dt="2023-11-27T20:12:10.536" v="146" actId="1076"/>
        <pc:sldMkLst>
          <pc:docMk/>
          <pc:sldMk cId="3573669591" sldId="291"/>
        </pc:sldMkLst>
        <pc:spChg chg="add mod">
          <ac:chgData name="Henrique Lopes de Castro" userId="S::hlc3@cin.ufpe.br::6305006d-c90f-445c-b524-ab7425257b0c" providerId="AD" clId="Web-{F9FB482A-DDA5-4FEB-B1DD-94EBC18E4035}" dt="2023-11-27T20:10:35.862" v="131" actId="14100"/>
          <ac:spMkLst>
            <pc:docMk/>
            <pc:sldMk cId="3573669591" sldId="291"/>
            <ac:spMk id="3" creationId="{E1642152-5ED0-7A11-08F7-5C78D4B58616}"/>
          </ac:spMkLst>
        </pc:spChg>
        <pc:spChg chg="add mod">
          <ac:chgData name="Henrique Lopes de Castro" userId="S::hlc3@cin.ufpe.br::6305006d-c90f-445c-b524-ab7425257b0c" providerId="AD" clId="Web-{F9FB482A-DDA5-4FEB-B1DD-94EBC18E4035}" dt="2023-11-27T20:12:10.536" v="146" actId="1076"/>
          <ac:spMkLst>
            <pc:docMk/>
            <pc:sldMk cId="3573669591" sldId="291"/>
            <ac:spMk id="8" creationId="{97EBC5D2-C0A3-D816-0C01-8AB3552FD90E}"/>
          </ac:spMkLst>
        </pc:spChg>
        <pc:picChg chg="mod ord modCrop">
          <ac:chgData name="Henrique Lopes de Castro" userId="S::hlc3@cin.ufpe.br::6305006d-c90f-445c-b524-ab7425257b0c" providerId="AD" clId="Web-{F9FB482A-DDA5-4FEB-B1DD-94EBC18E4035}" dt="2023-11-27T20:12:03.723" v="144" actId="1076"/>
          <ac:picMkLst>
            <pc:docMk/>
            <pc:sldMk cId="3573669591" sldId="291"/>
            <ac:picMk id="5" creationId="{28497FCF-53BA-B75F-52A6-699A7F1231A2}"/>
          </ac:picMkLst>
        </pc:picChg>
        <pc:picChg chg="add mod">
          <ac:chgData name="Henrique Lopes de Castro" userId="S::hlc3@cin.ufpe.br::6305006d-c90f-445c-b524-ab7425257b0c" providerId="AD" clId="Web-{F9FB482A-DDA5-4FEB-B1DD-94EBC18E4035}" dt="2023-11-27T20:12:10.520" v="145" actId="1076"/>
          <ac:picMkLst>
            <pc:docMk/>
            <pc:sldMk cId="3573669591" sldId="291"/>
            <ac:picMk id="6" creationId="{C3A80BAE-936B-0584-7169-AC5F82C9BBBE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5:25.868" v="194" actId="1076"/>
        <pc:sldMkLst>
          <pc:docMk/>
          <pc:sldMk cId="3481795255" sldId="293"/>
        </pc:sldMkLst>
        <pc:spChg chg="mod">
          <ac:chgData name="Henrique Lopes de Castro" userId="S::hlc3@cin.ufpe.br::6305006d-c90f-445c-b524-ab7425257b0c" providerId="AD" clId="Web-{F9FB482A-DDA5-4FEB-B1DD-94EBC18E4035}" dt="2023-11-27T20:14:37.711" v="185" actId="1076"/>
          <ac:spMkLst>
            <pc:docMk/>
            <pc:sldMk cId="3481795255" sldId="293"/>
            <ac:spMk id="3" creationId="{0A234FB3-D502-478D-5518-12718936BEBE}"/>
          </ac:spMkLst>
        </pc:spChg>
        <pc:spChg chg="add mod">
          <ac:chgData name="Henrique Lopes de Castro" userId="S::hlc3@cin.ufpe.br::6305006d-c90f-445c-b524-ab7425257b0c" providerId="AD" clId="Web-{F9FB482A-DDA5-4FEB-B1DD-94EBC18E4035}" dt="2023-11-27T20:15:25.868" v="194" actId="1076"/>
          <ac:spMkLst>
            <pc:docMk/>
            <pc:sldMk cId="3481795255" sldId="293"/>
            <ac:spMk id="8" creationId="{C724E959-C6AB-7EE9-E606-990C01811C4A}"/>
          </ac:spMkLst>
        </pc:spChg>
        <pc:picChg chg="mod">
          <ac:chgData name="Henrique Lopes de Castro" userId="S::hlc3@cin.ufpe.br::6305006d-c90f-445c-b524-ab7425257b0c" providerId="AD" clId="Web-{F9FB482A-DDA5-4FEB-B1DD-94EBC18E4035}" dt="2023-11-27T20:15:14.227" v="192" actId="1076"/>
          <ac:picMkLst>
            <pc:docMk/>
            <pc:sldMk cId="3481795255" sldId="293"/>
            <ac:picMk id="5" creationId="{1916F2EC-6138-0E84-1A31-B237B519A416}"/>
          </ac:picMkLst>
        </pc:picChg>
        <pc:picChg chg="add mod">
          <ac:chgData name="Henrique Lopes de Castro" userId="S::hlc3@cin.ufpe.br::6305006d-c90f-445c-b524-ab7425257b0c" providerId="AD" clId="Web-{F9FB482A-DDA5-4FEB-B1DD-94EBC18E4035}" dt="2023-11-27T20:15:25.852" v="193" actId="1076"/>
          <ac:picMkLst>
            <pc:docMk/>
            <pc:sldMk cId="3481795255" sldId="293"/>
            <ac:picMk id="6" creationId="{3A5107D7-C98A-866A-8788-B358D6AE3921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3:57.647" v="171" actId="1076"/>
        <pc:sldMkLst>
          <pc:docMk/>
          <pc:sldMk cId="794595079" sldId="294"/>
        </pc:sldMkLst>
        <pc:spChg chg="add mod">
          <ac:chgData name="Henrique Lopes de Castro" userId="S::hlc3@cin.ufpe.br::6305006d-c90f-445c-b524-ab7425257b0c" providerId="AD" clId="Web-{F9FB482A-DDA5-4FEB-B1DD-94EBC18E4035}" dt="2023-11-27T20:13:57.647" v="171" actId="1076"/>
          <ac:spMkLst>
            <pc:docMk/>
            <pc:sldMk cId="794595079" sldId="294"/>
            <ac:spMk id="9" creationId="{0946B227-7721-2464-1CBA-CFD65A56ED7B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3:57.632" v="170" actId="1076"/>
          <ac:picMkLst>
            <pc:docMk/>
            <pc:sldMk cId="794595079" sldId="294"/>
            <ac:picMk id="5" creationId="{254A5252-6100-ED99-BBAD-953C7A5AA8F5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3:05.490" v="158" actId="1076"/>
        <pc:sldMkLst>
          <pc:docMk/>
          <pc:sldMk cId="684720740" sldId="296"/>
        </pc:sldMkLst>
        <pc:spChg chg="add mod">
          <ac:chgData name="Henrique Lopes de Castro" userId="S::hlc3@cin.ufpe.br::6305006d-c90f-445c-b524-ab7425257b0c" providerId="AD" clId="Web-{F9FB482A-DDA5-4FEB-B1DD-94EBC18E4035}" dt="2023-11-27T20:13:05.490" v="158" actId="1076"/>
          <ac:spMkLst>
            <pc:docMk/>
            <pc:sldMk cId="684720740" sldId="296"/>
            <ac:spMk id="9" creationId="{E9525201-6D95-8DB0-EE31-99A772A7A4D1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13:05.490" v="157" actId="1076"/>
          <ac:picMkLst>
            <pc:docMk/>
            <pc:sldMk cId="684720740" sldId="296"/>
            <ac:picMk id="5" creationId="{9722E05F-D102-9284-4443-B61A738E2A5E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14:13.320" v="177" actId="1076"/>
        <pc:sldMkLst>
          <pc:docMk/>
          <pc:sldMk cId="2474670874" sldId="297"/>
        </pc:sldMkLst>
        <pc:spChg chg="mod">
          <ac:chgData name="Henrique Lopes de Castro" userId="S::hlc3@cin.ufpe.br::6305006d-c90f-445c-b524-ab7425257b0c" providerId="AD" clId="Web-{F9FB482A-DDA5-4FEB-B1DD-94EBC18E4035}" dt="2023-11-27T20:14:08.319" v="175"/>
          <ac:spMkLst>
            <pc:docMk/>
            <pc:sldMk cId="2474670874" sldId="297"/>
            <ac:spMk id="2" creationId="{A70AA554-79F9-E5B9-0A9B-ABCBA02C9EAF}"/>
          </ac:spMkLst>
        </pc:spChg>
        <pc:spChg chg="add mod">
          <ac:chgData name="Henrique Lopes de Castro" userId="S::hlc3@cin.ufpe.br::6305006d-c90f-445c-b524-ab7425257b0c" providerId="AD" clId="Web-{F9FB482A-DDA5-4FEB-B1DD-94EBC18E4035}" dt="2023-11-27T20:14:13.320" v="177" actId="1076"/>
          <ac:spMkLst>
            <pc:docMk/>
            <pc:sldMk cId="2474670874" sldId="297"/>
            <ac:spMk id="8" creationId="{8E4F1464-22EE-2FE3-B2BE-F61301E1C537}"/>
          </ac:spMkLst>
        </pc:spChg>
        <pc:picChg chg="mod ord">
          <ac:chgData name="Henrique Lopes de Castro" userId="S::hlc3@cin.ufpe.br::6305006d-c90f-445c-b524-ab7425257b0c" providerId="AD" clId="Web-{F9FB482A-DDA5-4FEB-B1DD-94EBC18E4035}" dt="2023-11-27T20:14:08.319" v="175"/>
          <ac:picMkLst>
            <pc:docMk/>
            <pc:sldMk cId="2474670874" sldId="297"/>
            <ac:picMk id="4" creationId="{7F098027-5460-D572-DBA5-D907DD4A51D1}"/>
          </ac:picMkLst>
        </pc:picChg>
        <pc:picChg chg="add mod">
          <ac:chgData name="Henrique Lopes de Castro" userId="S::hlc3@cin.ufpe.br::6305006d-c90f-445c-b524-ab7425257b0c" providerId="AD" clId="Web-{F9FB482A-DDA5-4FEB-B1DD-94EBC18E4035}" dt="2023-11-27T20:14:13.320" v="176" actId="1076"/>
          <ac:picMkLst>
            <pc:docMk/>
            <pc:sldMk cId="2474670874" sldId="297"/>
            <ac:picMk id="5" creationId="{CDE80BE8-9AA4-2B2D-CF9F-AE95FFDAF5D0}"/>
          </ac:picMkLst>
        </pc:picChg>
        <pc:picChg chg="mod">
          <ac:chgData name="Henrique Lopes de Castro" userId="S::hlc3@cin.ufpe.br::6305006d-c90f-445c-b524-ab7425257b0c" providerId="AD" clId="Web-{F9FB482A-DDA5-4FEB-B1DD-94EBC18E4035}" dt="2023-11-27T20:14:08.319" v="175"/>
          <ac:picMkLst>
            <pc:docMk/>
            <pc:sldMk cId="2474670874" sldId="297"/>
            <ac:picMk id="6" creationId="{CB60FC45-0541-F2FE-FDAF-08206D94CE46}"/>
          </ac:picMkLst>
        </pc:picChg>
      </pc:sldChg>
      <pc:sldChg chg="addSp modSp">
        <pc:chgData name="Henrique Lopes de Castro" userId="S::hlc3@cin.ufpe.br::6305006d-c90f-445c-b524-ab7425257b0c" providerId="AD" clId="Web-{F9FB482A-DDA5-4FEB-B1DD-94EBC18E4035}" dt="2023-11-27T20:03:50.542" v="79" actId="1076"/>
        <pc:sldMkLst>
          <pc:docMk/>
          <pc:sldMk cId="3062544605" sldId="306"/>
        </pc:sldMkLst>
        <pc:spChg chg="add mod">
          <ac:chgData name="Henrique Lopes de Castro" userId="S::hlc3@cin.ufpe.br::6305006d-c90f-445c-b524-ab7425257b0c" providerId="AD" clId="Web-{F9FB482A-DDA5-4FEB-B1DD-94EBC18E4035}" dt="2023-11-27T20:03:50.542" v="79" actId="1076"/>
          <ac:spMkLst>
            <pc:docMk/>
            <pc:sldMk cId="3062544605" sldId="306"/>
            <ac:spMk id="7" creationId="{216BA8EA-204E-8278-A939-5DEE6EE53586}"/>
          </ac:spMkLst>
        </pc:spChg>
        <pc:picChg chg="add mod">
          <ac:chgData name="Henrique Lopes de Castro" userId="S::hlc3@cin.ufpe.br::6305006d-c90f-445c-b524-ab7425257b0c" providerId="AD" clId="Web-{F9FB482A-DDA5-4FEB-B1DD-94EBC18E4035}" dt="2023-11-27T20:03:50.542" v="78" actId="1076"/>
          <ac:picMkLst>
            <pc:docMk/>
            <pc:sldMk cId="3062544605" sldId="306"/>
            <ac:picMk id="5" creationId="{4816660F-5654-0800-B7A7-2636024AF0D0}"/>
          </ac:picMkLst>
        </pc:picChg>
      </pc:sldChg>
      <pc:sldChg chg="modSp">
        <pc:chgData name="Henrique Lopes de Castro" userId="S::hlc3@cin.ufpe.br::6305006d-c90f-445c-b524-ab7425257b0c" providerId="AD" clId="Web-{F9FB482A-DDA5-4FEB-B1DD-94EBC18E4035}" dt="2023-11-27T20:20:04.076" v="228" actId="1076"/>
        <pc:sldMkLst>
          <pc:docMk/>
          <pc:sldMk cId="3967429283" sldId="309"/>
        </pc:sldMkLst>
        <pc:picChg chg="mod">
          <ac:chgData name="Henrique Lopes de Castro" userId="S::hlc3@cin.ufpe.br::6305006d-c90f-445c-b524-ab7425257b0c" providerId="AD" clId="Web-{F9FB482A-DDA5-4FEB-B1DD-94EBC18E4035}" dt="2023-11-27T20:20:04.076" v="228" actId="1076"/>
          <ac:picMkLst>
            <pc:docMk/>
            <pc:sldMk cId="3967429283" sldId="309"/>
            <ac:picMk id="9" creationId="{400F8046-EB4D-B3B8-93B3-8793E6CE38D3}"/>
          </ac:picMkLst>
        </pc:picChg>
      </pc:sldChg>
      <pc:sldChg chg="modSp">
        <pc:chgData name="Henrique Lopes de Castro" userId="S::hlc3@cin.ufpe.br::6305006d-c90f-445c-b524-ab7425257b0c" providerId="AD" clId="Web-{F9FB482A-DDA5-4FEB-B1DD-94EBC18E4035}" dt="2023-11-27T20:18:31.856" v="216" actId="1076"/>
        <pc:sldMkLst>
          <pc:docMk/>
          <pc:sldMk cId="1847026486" sldId="321"/>
        </pc:sldMkLst>
        <pc:spChg chg="mod">
          <ac:chgData name="Henrique Lopes de Castro" userId="S::hlc3@cin.ufpe.br::6305006d-c90f-445c-b524-ab7425257b0c" providerId="AD" clId="Web-{F9FB482A-DDA5-4FEB-B1DD-94EBC18E4035}" dt="2023-11-27T20:18:31.856" v="216" actId="1076"/>
          <ac:spMkLst>
            <pc:docMk/>
            <pc:sldMk cId="1847026486" sldId="321"/>
            <ac:spMk id="2" creationId="{1DE6D17E-E72F-0777-4268-0456F8E7BAC9}"/>
          </ac:spMkLst>
        </pc:spChg>
      </pc:sldChg>
      <pc:sldChg chg="delSp delAnim">
        <pc:chgData name="Henrique Lopes de Castro" userId="S::hlc3@cin.ufpe.br::6305006d-c90f-445c-b524-ab7425257b0c" providerId="AD" clId="Web-{F9FB482A-DDA5-4FEB-B1DD-94EBC18E4035}" dt="2023-11-27T20:20:24.264" v="231"/>
        <pc:sldMkLst>
          <pc:docMk/>
          <pc:sldMk cId="1140787588" sldId="323"/>
        </pc:sldMkLst>
        <pc:grpChg chg="del">
          <ac:chgData name="Henrique Lopes de Castro" userId="S::hlc3@cin.ufpe.br::6305006d-c90f-445c-b524-ab7425257b0c" providerId="AD" clId="Web-{F9FB482A-DDA5-4FEB-B1DD-94EBC18E4035}" dt="2023-11-27T20:20:13.170" v="229"/>
          <ac:grpSpMkLst>
            <pc:docMk/>
            <pc:sldMk cId="1140787588" sldId="323"/>
            <ac:grpSpMk id="19" creationId="{C236540B-56A1-C928-38C7-21BECBA6369D}"/>
          </ac:grpSpMkLst>
        </pc:grpChg>
        <pc:grpChg chg="del">
          <ac:chgData name="Henrique Lopes de Castro" userId="S::hlc3@cin.ufpe.br::6305006d-c90f-445c-b524-ab7425257b0c" providerId="AD" clId="Web-{F9FB482A-DDA5-4FEB-B1DD-94EBC18E4035}" dt="2023-11-27T20:20:19.655" v="230"/>
          <ac:grpSpMkLst>
            <pc:docMk/>
            <pc:sldMk cId="1140787588" sldId="323"/>
            <ac:grpSpMk id="21" creationId="{40FFBA13-F89F-8B21-5279-8DC8024EC991}"/>
          </ac:grpSpMkLst>
        </pc:grpChg>
        <pc:grpChg chg="del">
          <ac:chgData name="Henrique Lopes de Castro" userId="S::hlc3@cin.ufpe.br::6305006d-c90f-445c-b524-ab7425257b0c" providerId="AD" clId="Web-{F9FB482A-DDA5-4FEB-B1DD-94EBC18E4035}" dt="2023-11-27T20:20:24.264" v="231"/>
          <ac:grpSpMkLst>
            <pc:docMk/>
            <pc:sldMk cId="1140787588" sldId="323"/>
            <ac:grpSpMk id="26" creationId="{C3A95E76-69CA-D7AF-FE7A-D59998113E69}"/>
          </ac:grpSpMkLst>
        </pc:grpChg>
        <pc:picChg chg="topLvl">
          <ac:chgData name="Henrique Lopes de Castro" userId="S::hlc3@cin.ufpe.br::6305006d-c90f-445c-b524-ab7425257b0c" providerId="AD" clId="Web-{F9FB482A-DDA5-4FEB-B1DD-94EBC18E4035}" dt="2023-11-27T20:20:13.170" v="229"/>
          <ac:picMkLst>
            <pc:docMk/>
            <pc:sldMk cId="1140787588" sldId="323"/>
            <ac:picMk id="3" creationId="{0C2D8178-00FE-9AF3-061C-6EDAEE87971E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19.655" v="230"/>
          <ac:picMkLst>
            <pc:docMk/>
            <pc:sldMk cId="1140787588" sldId="323"/>
            <ac:picMk id="4" creationId="{52CB7F76-C73B-F490-999E-CAFD171F9007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24.264" v="231"/>
          <ac:picMkLst>
            <pc:docMk/>
            <pc:sldMk cId="1140787588" sldId="323"/>
            <ac:picMk id="6" creationId="{FCCC5468-0F87-387E-BBE1-AA4ADE691709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13.170" v="229"/>
          <ac:picMkLst>
            <pc:docMk/>
            <pc:sldMk cId="1140787588" sldId="323"/>
            <ac:picMk id="9" creationId="{D99D0DD1-A092-662E-A8F9-087006EB006F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19.655" v="230"/>
          <ac:picMkLst>
            <pc:docMk/>
            <pc:sldMk cId="1140787588" sldId="323"/>
            <ac:picMk id="10" creationId="{20BF9754-FABD-E7AE-5CB5-9D9FECF58A72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13.170" v="229"/>
          <ac:picMkLst>
            <pc:docMk/>
            <pc:sldMk cId="1140787588" sldId="323"/>
            <ac:picMk id="12" creationId="{65AED40C-3800-3CF9-0ED2-B43FD352741A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24.264" v="231"/>
          <ac:picMkLst>
            <pc:docMk/>
            <pc:sldMk cId="1140787588" sldId="323"/>
            <ac:picMk id="14" creationId="{DD2BA70F-6E49-5C47-5394-974C52496199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19.655" v="230"/>
          <ac:picMkLst>
            <pc:docMk/>
            <pc:sldMk cId="1140787588" sldId="323"/>
            <ac:picMk id="16" creationId="{83545EAE-BBFC-244B-BDEB-52E0861AEB45}"/>
          </ac:picMkLst>
        </pc:picChg>
        <pc:picChg chg="topLvl">
          <ac:chgData name="Henrique Lopes de Castro" userId="S::hlc3@cin.ufpe.br::6305006d-c90f-445c-b524-ab7425257b0c" providerId="AD" clId="Web-{F9FB482A-DDA5-4FEB-B1DD-94EBC18E4035}" dt="2023-11-27T20:20:24.264" v="231"/>
          <ac:picMkLst>
            <pc:docMk/>
            <pc:sldMk cId="1140787588" sldId="323"/>
            <ac:picMk id="23" creationId="{F638A11D-703C-50AE-FB59-8DB0E7B24FD1}"/>
          </ac:picMkLst>
        </pc:picChg>
      </pc:sldChg>
    </pc:docChg>
  </pc:docChgLst>
  <pc:docChgLst>
    <pc:chgData name="Manuela Matos Correia de Souza" userId="S::mmcs@cin.ufpe.br::c645c9ff-4d5e-4c55-a7d9-aead81e36954" providerId="AD" clId="Web-{6C8271A8-31F7-4061-9162-1883A17744B9}"/>
    <pc:docChg chg="modSld">
      <pc:chgData name="Manuela Matos Correia de Souza" userId="S::mmcs@cin.ufpe.br::c645c9ff-4d5e-4c55-a7d9-aead81e36954" providerId="AD" clId="Web-{6C8271A8-31F7-4061-9162-1883A17744B9}" dt="2023-11-29T19:13:05.828" v="29" actId="14100"/>
      <pc:docMkLst>
        <pc:docMk/>
      </pc:docMkLst>
      <pc:sldChg chg="modSp">
        <pc:chgData name="Manuela Matos Correia de Souza" userId="S::mmcs@cin.ufpe.br::c645c9ff-4d5e-4c55-a7d9-aead81e36954" providerId="AD" clId="Web-{6C8271A8-31F7-4061-9162-1883A17744B9}" dt="2023-11-29T19:08:11.124" v="16" actId="1076"/>
        <pc:sldMkLst>
          <pc:docMk/>
          <pc:sldMk cId="3062805587" sldId="266"/>
        </pc:sldMkLst>
        <pc:spChg chg="mod">
          <ac:chgData name="Manuela Matos Correia de Souza" userId="S::mmcs@cin.ufpe.br::c645c9ff-4d5e-4c55-a7d9-aead81e36954" providerId="AD" clId="Web-{6C8271A8-31F7-4061-9162-1883A17744B9}" dt="2023-11-29T19:08:11.124" v="16" actId="1076"/>
          <ac:spMkLst>
            <pc:docMk/>
            <pc:sldMk cId="3062805587" sldId="266"/>
            <ac:spMk id="3" creationId="{6B7C166F-BFC0-0DB3-9B6F-1408887E040B}"/>
          </ac:spMkLst>
        </pc:spChg>
      </pc:sldChg>
      <pc:sldChg chg="modSp">
        <pc:chgData name="Manuela Matos Correia de Souza" userId="S::mmcs@cin.ufpe.br::c645c9ff-4d5e-4c55-a7d9-aead81e36954" providerId="AD" clId="Web-{6C8271A8-31F7-4061-9162-1883A17744B9}" dt="2023-11-29T19:13:05.828" v="29" actId="14100"/>
        <pc:sldMkLst>
          <pc:docMk/>
          <pc:sldMk cId="3981814566" sldId="267"/>
        </pc:sldMkLst>
        <pc:picChg chg="mod">
          <ac:chgData name="Manuela Matos Correia de Souza" userId="S::mmcs@cin.ufpe.br::c645c9ff-4d5e-4c55-a7d9-aead81e36954" providerId="AD" clId="Web-{6C8271A8-31F7-4061-9162-1883A17744B9}" dt="2023-11-29T19:13:05.828" v="29" actId="14100"/>
          <ac:picMkLst>
            <pc:docMk/>
            <pc:sldMk cId="3981814566" sldId="267"/>
            <ac:picMk id="4" creationId="{1F86D88D-07A4-E744-27C8-D316AB772510}"/>
          </ac:picMkLst>
        </pc:picChg>
      </pc:sldChg>
      <pc:sldChg chg="modSp">
        <pc:chgData name="Manuela Matos Correia de Souza" userId="S::mmcs@cin.ufpe.br::c645c9ff-4d5e-4c55-a7d9-aead81e36954" providerId="AD" clId="Web-{6C8271A8-31F7-4061-9162-1883A17744B9}" dt="2023-11-29T19:12:43.296" v="26" actId="1076"/>
        <pc:sldMkLst>
          <pc:docMk/>
          <pc:sldMk cId="1816896065" sldId="288"/>
        </pc:sldMkLst>
        <pc:spChg chg="mod">
          <ac:chgData name="Manuela Matos Correia de Souza" userId="S::mmcs@cin.ufpe.br::c645c9ff-4d5e-4c55-a7d9-aead81e36954" providerId="AD" clId="Web-{6C8271A8-31F7-4061-9162-1883A17744B9}" dt="2023-11-29T19:10:27.366" v="22" actId="14100"/>
          <ac:spMkLst>
            <pc:docMk/>
            <pc:sldMk cId="1816896065" sldId="288"/>
            <ac:spMk id="3" creationId="{3DD59D87-5768-569C-D861-EE3DA3418243}"/>
          </ac:spMkLst>
        </pc:spChg>
        <pc:picChg chg="mod">
          <ac:chgData name="Manuela Matos Correia de Souza" userId="S::mmcs@cin.ufpe.br::c645c9ff-4d5e-4c55-a7d9-aead81e36954" providerId="AD" clId="Web-{6C8271A8-31F7-4061-9162-1883A17744B9}" dt="2023-11-29T19:12:43.296" v="26" actId="1076"/>
          <ac:picMkLst>
            <pc:docMk/>
            <pc:sldMk cId="1816896065" sldId="288"/>
            <ac:picMk id="5" creationId="{73948E54-A735-0B38-17D7-77F5062FBD2C}"/>
          </ac:picMkLst>
        </pc:picChg>
      </pc:sldChg>
      <pc:sldChg chg="modSp">
        <pc:chgData name="Manuela Matos Correia de Souza" userId="S::mmcs@cin.ufpe.br::c645c9ff-4d5e-4c55-a7d9-aead81e36954" providerId="AD" clId="Web-{6C8271A8-31F7-4061-9162-1883A17744B9}" dt="2023-11-29T19:04:49.424" v="5" actId="14100"/>
        <pc:sldMkLst>
          <pc:docMk/>
          <pc:sldMk cId="66822523" sldId="289"/>
        </pc:sldMkLst>
        <pc:picChg chg="mod modCrop">
          <ac:chgData name="Manuela Matos Correia de Souza" userId="S::mmcs@cin.ufpe.br::c645c9ff-4d5e-4c55-a7d9-aead81e36954" providerId="AD" clId="Web-{6C8271A8-31F7-4061-9162-1883A17744B9}" dt="2023-11-29T19:04:43.893" v="4"/>
          <ac:picMkLst>
            <pc:docMk/>
            <pc:sldMk cId="66822523" sldId="289"/>
            <ac:picMk id="4" creationId="{8719927E-C4A2-0C7B-ADC3-37621EF6281A}"/>
          </ac:picMkLst>
        </pc:picChg>
        <pc:picChg chg="mod">
          <ac:chgData name="Manuela Matos Correia de Souza" userId="S::mmcs@cin.ufpe.br::c645c9ff-4d5e-4c55-a7d9-aead81e36954" providerId="AD" clId="Web-{6C8271A8-31F7-4061-9162-1883A17744B9}" dt="2023-11-29T19:04:49.424" v="5" actId="14100"/>
          <ac:picMkLst>
            <pc:docMk/>
            <pc:sldMk cId="66822523" sldId="289"/>
            <ac:picMk id="7" creationId="{81583192-D1A0-0039-27A6-D50B6AE9CC81}"/>
          </ac:picMkLst>
        </pc:picChg>
      </pc:sldChg>
      <pc:sldChg chg="modSp">
        <pc:chgData name="Manuela Matos Correia de Souza" userId="S::mmcs@cin.ufpe.br::c645c9ff-4d5e-4c55-a7d9-aead81e36954" providerId="AD" clId="Web-{6C8271A8-31F7-4061-9162-1883A17744B9}" dt="2023-11-29T19:05:56.303" v="15" actId="1076"/>
        <pc:sldMkLst>
          <pc:docMk/>
          <pc:sldMk cId="684720740" sldId="296"/>
        </pc:sldMkLst>
        <pc:spChg chg="mod">
          <ac:chgData name="Manuela Matos Correia de Souza" userId="S::mmcs@cin.ufpe.br::c645c9ff-4d5e-4c55-a7d9-aead81e36954" providerId="AD" clId="Web-{6C8271A8-31F7-4061-9162-1883A17744B9}" dt="2023-11-29T19:05:49.756" v="14" actId="20577"/>
          <ac:spMkLst>
            <pc:docMk/>
            <pc:sldMk cId="684720740" sldId="296"/>
            <ac:spMk id="2" creationId="{5641C845-463A-D282-DF4B-1AFF5FD6AA0B}"/>
          </ac:spMkLst>
        </pc:spChg>
        <pc:spChg chg="mod">
          <ac:chgData name="Manuela Matos Correia de Souza" userId="S::mmcs@cin.ufpe.br::c645c9ff-4d5e-4c55-a7d9-aead81e36954" providerId="AD" clId="Web-{6C8271A8-31F7-4061-9162-1883A17744B9}" dt="2023-11-29T19:05:56.303" v="15" actId="1076"/>
          <ac:spMkLst>
            <pc:docMk/>
            <pc:sldMk cId="684720740" sldId="296"/>
            <ac:spMk id="3" creationId="{82E343FD-9647-9ADA-EE10-0D4E09DA99B4}"/>
          </ac:spMkLst>
        </pc:spChg>
      </pc:sldChg>
    </pc:docChg>
  </pc:docChgLst>
  <pc:docChgLst>
    <pc:chgData name="Lucas Parreira de Abreu Pereira" userId="S::lpap@cin.ufpe.br::6da5bf9d-00bb-4b42-9462-6a4d1041b65c" providerId="AD" clId="Web-{D0D0EDB0-CA43-42CF-9B26-7B3BFC2B0D9B}"/>
    <pc:docChg chg="modSld">
      <pc:chgData name="Lucas Parreira de Abreu Pereira" userId="S::lpap@cin.ufpe.br::6da5bf9d-00bb-4b42-9462-6a4d1041b65c" providerId="AD" clId="Web-{D0D0EDB0-CA43-42CF-9B26-7B3BFC2B0D9B}" dt="2023-11-24T17:44:54.657" v="0" actId="1076"/>
      <pc:docMkLst>
        <pc:docMk/>
      </pc:docMkLst>
      <pc:sldChg chg="modSp">
        <pc:chgData name="Lucas Parreira de Abreu Pereira" userId="S::lpap@cin.ufpe.br::6da5bf9d-00bb-4b42-9462-6a4d1041b65c" providerId="AD" clId="Web-{D0D0EDB0-CA43-42CF-9B26-7B3BFC2B0D9B}" dt="2023-11-24T17:44:54.657" v="0" actId="1076"/>
        <pc:sldMkLst>
          <pc:docMk/>
          <pc:sldMk cId="3203230531" sldId="322"/>
        </pc:sldMkLst>
        <pc:spChg chg="mod">
          <ac:chgData name="Lucas Parreira de Abreu Pereira" userId="S::lpap@cin.ufpe.br::6da5bf9d-00bb-4b42-9462-6a4d1041b65c" providerId="AD" clId="Web-{D0D0EDB0-CA43-42CF-9B26-7B3BFC2B0D9B}" dt="2023-11-24T17:44:54.657" v="0" actId="1076"/>
          <ac:spMkLst>
            <pc:docMk/>
            <pc:sldMk cId="3203230531" sldId="322"/>
            <ac:spMk id="2" creationId="{C45D6183-F70C-E22B-95FA-6BB6067610E5}"/>
          </ac:spMkLst>
        </pc:spChg>
      </pc:sldChg>
    </pc:docChg>
  </pc:docChgLst>
  <pc:docChgLst>
    <pc:chgData name="Manuela Matos Correia de Souza" userId="S::mmcs@cin.ufpe.br::c645c9ff-4d5e-4c55-a7d9-aead81e36954" providerId="AD" clId="Web-{24488B83-655C-4EBB-9E43-236609FBE9D1}"/>
    <pc:docChg chg="modSld">
      <pc:chgData name="Manuela Matos Correia de Souza" userId="S::mmcs@cin.ufpe.br::c645c9ff-4d5e-4c55-a7d9-aead81e36954" providerId="AD" clId="Web-{24488B83-655C-4EBB-9E43-236609FBE9D1}" dt="2023-11-27T18:41:31.092" v="33"/>
      <pc:docMkLst>
        <pc:docMk/>
      </pc:docMkLst>
      <pc:sldChg chg="modNotes">
        <pc:chgData name="Manuela Matos Correia de Souza" userId="S::mmcs@cin.ufpe.br::c645c9ff-4d5e-4c55-a7d9-aead81e36954" providerId="AD" clId="Web-{24488B83-655C-4EBB-9E43-236609FBE9D1}" dt="2023-11-27T18:41:31.092" v="33"/>
        <pc:sldMkLst>
          <pc:docMk/>
          <pc:sldMk cId="3150860164" sldId="301"/>
        </pc:sldMkLst>
      </pc:sldChg>
    </pc:docChg>
  </pc:docChgLst>
  <pc:docChgLst>
    <pc:chgData name="Lucas Kazuo Mizo Guti Menezes" userId="S::lkmgm@cin.ufpe.br::fac53af2-3ed8-420b-8cd7-7ffb51b9d5ee" providerId="AD" clId="Web-{AEEF67FF-DF6F-417F-B7F1-2E8A56116CF9}"/>
    <pc:docChg chg="modSld">
      <pc:chgData name="Lucas Kazuo Mizo Guti Menezes" userId="S::lkmgm@cin.ufpe.br::fac53af2-3ed8-420b-8cd7-7ffb51b9d5ee" providerId="AD" clId="Web-{AEEF67FF-DF6F-417F-B7F1-2E8A56116CF9}" dt="2023-11-27T21:09:38.287" v="46" actId="14100"/>
      <pc:docMkLst>
        <pc:docMk/>
      </pc:docMkLst>
      <pc:sldChg chg="modSp">
        <pc:chgData name="Lucas Kazuo Mizo Guti Menezes" userId="S::lkmgm@cin.ufpe.br::fac53af2-3ed8-420b-8cd7-7ffb51b9d5ee" providerId="AD" clId="Web-{AEEF67FF-DF6F-417F-B7F1-2E8A56116CF9}" dt="2023-11-27T21:08:26.906" v="43" actId="20577"/>
        <pc:sldMkLst>
          <pc:docMk/>
          <pc:sldMk cId="2247595124" sldId="263"/>
        </pc:sldMkLst>
        <pc:spChg chg="mod">
          <ac:chgData name="Lucas Kazuo Mizo Guti Menezes" userId="S::lkmgm@cin.ufpe.br::fac53af2-3ed8-420b-8cd7-7ffb51b9d5ee" providerId="AD" clId="Web-{AEEF67FF-DF6F-417F-B7F1-2E8A56116CF9}" dt="2023-11-27T21:08:26.906" v="43" actId="20577"/>
          <ac:spMkLst>
            <pc:docMk/>
            <pc:sldMk cId="2247595124" sldId="263"/>
            <ac:spMk id="3" creationId="{26AF9F06-A746-4190-1FA3-43C217AA6FE4}"/>
          </ac:spMkLst>
        </pc:spChg>
      </pc:sldChg>
      <pc:sldChg chg="modSp">
        <pc:chgData name="Lucas Kazuo Mizo Guti Menezes" userId="S::lkmgm@cin.ufpe.br::fac53af2-3ed8-420b-8cd7-7ffb51b9d5ee" providerId="AD" clId="Web-{AEEF67FF-DF6F-417F-B7F1-2E8A56116CF9}" dt="2023-11-27T21:09:38.287" v="46" actId="14100"/>
        <pc:sldMkLst>
          <pc:docMk/>
          <pc:sldMk cId="3076415586" sldId="273"/>
        </pc:sldMkLst>
        <pc:picChg chg="mod">
          <ac:chgData name="Lucas Kazuo Mizo Guti Menezes" userId="S::lkmgm@cin.ufpe.br::fac53af2-3ed8-420b-8cd7-7ffb51b9d5ee" providerId="AD" clId="Web-{AEEF67FF-DF6F-417F-B7F1-2E8A56116CF9}" dt="2023-11-27T21:09:38.287" v="46" actId="14100"/>
          <ac:picMkLst>
            <pc:docMk/>
            <pc:sldMk cId="3076415586" sldId="273"/>
            <ac:picMk id="11" creationId="{AB0BB38F-4B34-BF00-66C4-28034D6B4B1D}"/>
          </ac:picMkLst>
        </pc:picChg>
      </pc:sldChg>
    </pc:docChg>
  </pc:docChgLst>
  <pc:docChgLst>
    <pc:chgData name="Henrique Lopes de Castro" userId="S::hlc3@cin.ufpe.br::6305006d-c90f-445c-b524-ab7425257b0c" providerId="AD" clId="Web-{2E9D93DE-B98E-443C-90AE-63494AE8363C}"/>
    <pc:docChg chg="modSld">
      <pc:chgData name="Henrique Lopes de Castro" userId="S::hlc3@cin.ufpe.br::6305006d-c90f-445c-b524-ab7425257b0c" providerId="AD" clId="Web-{2E9D93DE-B98E-443C-90AE-63494AE8363C}" dt="2023-11-24T19:45:17.354" v="283" actId="1076"/>
      <pc:docMkLst>
        <pc:docMk/>
      </pc:docMkLst>
      <pc:sldChg chg="addSp modSp mod setBg">
        <pc:chgData name="Henrique Lopes de Castro" userId="S::hlc3@cin.ufpe.br::6305006d-c90f-445c-b524-ab7425257b0c" providerId="AD" clId="Web-{2E9D93DE-B98E-443C-90AE-63494AE8363C}" dt="2023-11-24T18:46:17.323" v="9" actId="1076"/>
        <pc:sldMkLst>
          <pc:docMk/>
          <pc:sldMk cId="2949166329" sldId="260"/>
        </pc:sldMkLst>
        <pc:spChg chg="mod">
          <ac:chgData name="Henrique Lopes de Castro" userId="S::hlc3@cin.ufpe.br::6305006d-c90f-445c-b524-ab7425257b0c" providerId="AD" clId="Web-{2E9D93DE-B98E-443C-90AE-63494AE8363C}" dt="2023-11-24T18:44:55.759" v="0"/>
          <ac:spMkLst>
            <pc:docMk/>
            <pc:sldMk cId="2949166329" sldId="260"/>
            <ac:spMk id="2" creationId="{20FC64E1-F4A0-911E-0B8F-DF6C10BD9729}"/>
          </ac:spMkLst>
        </pc:spChg>
        <pc:spChg chg="add">
          <ac:chgData name="Henrique Lopes de Castro" userId="S::hlc3@cin.ufpe.br::6305006d-c90f-445c-b524-ab7425257b0c" providerId="AD" clId="Web-{2E9D93DE-B98E-443C-90AE-63494AE8363C}" dt="2023-11-24T18:44:55.759" v="0"/>
          <ac:spMkLst>
            <pc:docMk/>
            <pc:sldMk cId="2949166329" sldId="260"/>
            <ac:spMk id="8" creationId="{15644CB9-08A5-9261-B963-BFC6FDBA3AEC}"/>
          </ac:spMkLst>
        </pc:spChg>
        <pc:spChg chg="add">
          <ac:chgData name="Henrique Lopes de Castro" userId="S::hlc3@cin.ufpe.br::6305006d-c90f-445c-b524-ab7425257b0c" providerId="AD" clId="Web-{2E9D93DE-B98E-443C-90AE-63494AE8363C}" dt="2023-11-24T18:44:55.759" v="0"/>
          <ac:spMkLst>
            <pc:docMk/>
            <pc:sldMk cId="2949166329" sldId="260"/>
            <ac:spMk id="11" creationId="{990D0034-F768-41E7-85D4-F38C4DE85770}"/>
          </ac:spMkLst>
        </pc:spChg>
        <pc:spChg chg="add">
          <ac:chgData name="Henrique Lopes de Castro" userId="S::hlc3@cin.ufpe.br::6305006d-c90f-445c-b524-ab7425257b0c" providerId="AD" clId="Web-{2E9D93DE-B98E-443C-90AE-63494AE8363C}" dt="2023-11-24T18:44:55.759" v="0"/>
          <ac:spMkLst>
            <pc:docMk/>
            <pc:sldMk cId="2949166329" sldId="260"/>
            <ac:spMk id="13" creationId="{C4F7E42D-8B5A-4FC8-81CD-9E60171F7FA8}"/>
          </ac:spMkLst>
        </pc:spChg>
        <pc:spChg chg="add">
          <ac:chgData name="Henrique Lopes de Castro" userId="S::hlc3@cin.ufpe.br::6305006d-c90f-445c-b524-ab7425257b0c" providerId="AD" clId="Web-{2E9D93DE-B98E-443C-90AE-63494AE8363C}" dt="2023-11-24T18:44:55.759" v="0"/>
          <ac:spMkLst>
            <pc:docMk/>
            <pc:sldMk cId="2949166329" sldId="260"/>
            <ac:spMk id="15" creationId="{8C04651D-B9F4-4935-A02D-364153FBDF54}"/>
          </ac:spMkLst>
        </pc:spChg>
        <pc:picChg chg="mod">
          <ac:chgData name="Henrique Lopes de Castro" userId="S::hlc3@cin.ufpe.br::6305006d-c90f-445c-b524-ab7425257b0c" providerId="AD" clId="Web-{2E9D93DE-B98E-443C-90AE-63494AE8363C}" dt="2023-11-24T18:46:17.323" v="9" actId="1076"/>
          <ac:picMkLst>
            <pc:docMk/>
            <pc:sldMk cId="2949166329" sldId="260"/>
            <ac:picMk id="4" creationId="{8F1A9F89-A2A8-B534-BA95-30E6E382336F}"/>
          </ac:picMkLst>
        </pc:picChg>
      </pc:sldChg>
      <pc:sldChg chg="modSp">
        <pc:chgData name="Henrique Lopes de Castro" userId="S::hlc3@cin.ufpe.br::6305006d-c90f-445c-b524-ab7425257b0c" providerId="AD" clId="Web-{2E9D93DE-B98E-443C-90AE-63494AE8363C}" dt="2023-11-24T18:46:09.557" v="7" actId="20577"/>
        <pc:sldMkLst>
          <pc:docMk/>
          <pc:sldMk cId="1189346821" sldId="261"/>
        </pc:sldMkLst>
        <pc:spChg chg="mod">
          <ac:chgData name="Henrique Lopes de Castro" userId="S::hlc3@cin.ufpe.br::6305006d-c90f-445c-b524-ab7425257b0c" providerId="AD" clId="Web-{2E9D93DE-B98E-443C-90AE-63494AE8363C}" dt="2023-11-24T18:46:09.557" v="7" actId="20577"/>
          <ac:spMkLst>
            <pc:docMk/>
            <pc:sldMk cId="1189346821" sldId="261"/>
            <ac:spMk id="2" creationId="{C037ACF4-5CC6-F6F3-7FA3-8F112720A2BC}"/>
          </ac:spMkLst>
        </pc:spChg>
      </pc:sldChg>
      <pc:sldChg chg="modSp">
        <pc:chgData name="Henrique Lopes de Castro" userId="S::hlc3@cin.ufpe.br::6305006d-c90f-445c-b524-ab7425257b0c" providerId="AD" clId="Web-{2E9D93DE-B98E-443C-90AE-63494AE8363C}" dt="2023-11-24T18:50:30.172" v="27" actId="1076"/>
        <pc:sldMkLst>
          <pc:docMk/>
          <pc:sldMk cId="2247595124" sldId="263"/>
        </pc:sldMkLst>
        <pc:spChg chg="mod">
          <ac:chgData name="Henrique Lopes de Castro" userId="S::hlc3@cin.ufpe.br::6305006d-c90f-445c-b524-ab7425257b0c" providerId="AD" clId="Web-{2E9D93DE-B98E-443C-90AE-63494AE8363C}" dt="2023-11-24T18:50:26.860" v="26" actId="14100"/>
          <ac:spMkLst>
            <pc:docMk/>
            <pc:sldMk cId="2247595124" sldId="263"/>
            <ac:spMk id="3" creationId="{26AF9F06-A746-4190-1FA3-43C217AA6FE4}"/>
          </ac:spMkLst>
        </pc:spChg>
        <pc:picChg chg="mod">
          <ac:chgData name="Henrique Lopes de Castro" userId="S::hlc3@cin.ufpe.br::6305006d-c90f-445c-b524-ab7425257b0c" providerId="AD" clId="Web-{2E9D93DE-B98E-443C-90AE-63494AE8363C}" dt="2023-11-24T18:50:30.172" v="27" actId="1076"/>
          <ac:picMkLst>
            <pc:docMk/>
            <pc:sldMk cId="2247595124" sldId="263"/>
            <ac:picMk id="4" creationId="{79C1B798-3192-9F41-2BF3-BD4C27385425}"/>
          </ac:picMkLst>
        </pc:picChg>
      </pc:sldChg>
      <pc:sldChg chg="modSp">
        <pc:chgData name="Henrique Lopes de Castro" userId="S::hlc3@cin.ufpe.br::6305006d-c90f-445c-b524-ab7425257b0c" providerId="AD" clId="Web-{2E9D93DE-B98E-443C-90AE-63494AE8363C}" dt="2023-11-24T19:05:38.490" v="59" actId="1076"/>
        <pc:sldMkLst>
          <pc:docMk/>
          <pc:sldMk cId="397541296" sldId="264"/>
        </pc:sldMkLst>
        <pc:picChg chg="mod">
          <ac:chgData name="Henrique Lopes de Castro" userId="S::hlc3@cin.ufpe.br::6305006d-c90f-445c-b524-ab7425257b0c" providerId="AD" clId="Web-{2E9D93DE-B98E-443C-90AE-63494AE8363C}" dt="2023-11-24T19:05:38.490" v="59" actId="1076"/>
          <ac:picMkLst>
            <pc:docMk/>
            <pc:sldMk cId="397541296" sldId="264"/>
            <ac:picMk id="4" creationId="{DAD30C8A-3BA9-2FBE-66CD-2A573E0C8F08}"/>
          </ac:picMkLst>
        </pc:picChg>
      </pc:sldChg>
      <pc:sldChg chg="addSp delSp modSp">
        <pc:chgData name="Henrique Lopes de Castro" userId="S::hlc3@cin.ufpe.br::6305006d-c90f-445c-b524-ab7425257b0c" providerId="AD" clId="Web-{2E9D93DE-B98E-443C-90AE-63494AE8363C}" dt="2023-11-24T19:10:44.824" v="70"/>
        <pc:sldMkLst>
          <pc:docMk/>
          <pc:sldMk cId="2516636116" sldId="265"/>
        </pc:sldMkLst>
        <pc:spChg chg="add del mod">
          <ac:chgData name="Henrique Lopes de Castro" userId="S::hlc3@cin.ufpe.br::6305006d-c90f-445c-b524-ab7425257b0c" providerId="AD" clId="Web-{2E9D93DE-B98E-443C-90AE-63494AE8363C}" dt="2023-11-24T19:10:41.152" v="69"/>
          <ac:spMkLst>
            <pc:docMk/>
            <pc:sldMk cId="2516636116" sldId="265"/>
            <ac:spMk id="4" creationId="{0B8A088C-6720-830D-5FF9-6F3F56D345B7}"/>
          </ac:spMkLst>
        </pc:spChg>
        <pc:spChg chg="add del mod">
          <ac:chgData name="Henrique Lopes de Castro" userId="S::hlc3@cin.ufpe.br::6305006d-c90f-445c-b524-ab7425257b0c" providerId="AD" clId="Web-{2E9D93DE-B98E-443C-90AE-63494AE8363C}" dt="2023-11-24T19:10:44.824" v="70"/>
          <ac:spMkLst>
            <pc:docMk/>
            <pc:sldMk cId="2516636116" sldId="265"/>
            <ac:spMk id="5" creationId="{6C0C2116-2E10-4D4D-41E8-37F3EBE1B841}"/>
          </ac:spMkLst>
        </pc:spChg>
      </pc:sldChg>
      <pc:sldChg chg="addSp delSp modSp">
        <pc:chgData name="Henrique Lopes de Castro" userId="S::hlc3@cin.ufpe.br::6305006d-c90f-445c-b524-ab7425257b0c" providerId="AD" clId="Web-{2E9D93DE-B98E-443C-90AE-63494AE8363C}" dt="2023-11-24T19:03:29.705" v="52" actId="14100"/>
        <pc:sldMkLst>
          <pc:docMk/>
          <pc:sldMk cId="990351864" sldId="283"/>
        </pc:sldMkLst>
        <pc:picChg chg="mod">
          <ac:chgData name="Henrique Lopes de Castro" userId="S::hlc3@cin.ufpe.br::6305006d-c90f-445c-b524-ab7425257b0c" providerId="AD" clId="Web-{2E9D93DE-B98E-443C-90AE-63494AE8363C}" dt="2023-11-24T19:00:18.717" v="38" actId="1076"/>
          <ac:picMkLst>
            <pc:docMk/>
            <pc:sldMk cId="990351864" sldId="283"/>
            <ac:picMk id="3" creationId="{8BD2B740-3D85-B930-6A46-DBBB2B3E3889}"/>
          </ac:picMkLst>
        </pc:picChg>
        <pc:picChg chg="mod">
          <ac:chgData name="Henrique Lopes de Castro" userId="S::hlc3@cin.ufpe.br::6305006d-c90f-445c-b524-ab7425257b0c" providerId="AD" clId="Web-{2E9D93DE-B98E-443C-90AE-63494AE8363C}" dt="2023-11-24T19:00:06.013" v="30" actId="1076"/>
          <ac:picMkLst>
            <pc:docMk/>
            <pc:sldMk cId="990351864" sldId="283"/>
            <ac:picMk id="4" creationId="{F5F0D8AB-1A76-9CF5-BE99-AF08F550CD08}"/>
          </ac:picMkLst>
        </pc:picChg>
        <pc:picChg chg="add del mod">
          <ac:chgData name="Henrique Lopes de Castro" userId="S::hlc3@cin.ufpe.br::6305006d-c90f-445c-b524-ab7425257b0c" providerId="AD" clId="Web-{2E9D93DE-B98E-443C-90AE-63494AE8363C}" dt="2023-11-24T19:03:24.393" v="49"/>
          <ac:picMkLst>
            <pc:docMk/>
            <pc:sldMk cId="990351864" sldId="283"/>
            <ac:picMk id="5" creationId="{ED161B71-744A-8A09-DB02-BD6DFEDA81F6}"/>
          </ac:picMkLst>
        </pc:picChg>
        <pc:picChg chg="add del mod">
          <ac:chgData name="Henrique Lopes de Castro" userId="S::hlc3@cin.ufpe.br::6305006d-c90f-445c-b524-ab7425257b0c" providerId="AD" clId="Web-{2E9D93DE-B98E-443C-90AE-63494AE8363C}" dt="2023-11-24T19:02:34.173" v="43"/>
          <ac:picMkLst>
            <pc:docMk/>
            <pc:sldMk cId="990351864" sldId="283"/>
            <ac:picMk id="6" creationId="{FD4DD251-A5F3-5D09-E539-7BD9715D993E}"/>
          </ac:picMkLst>
        </pc:picChg>
        <pc:picChg chg="add mod">
          <ac:chgData name="Henrique Lopes de Castro" userId="S::hlc3@cin.ufpe.br::6305006d-c90f-445c-b524-ab7425257b0c" providerId="AD" clId="Web-{2E9D93DE-B98E-443C-90AE-63494AE8363C}" dt="2023-11-24T19:03:29.705" v="52" actId="14100"/>
          <ac:picMkLst>
            <pc:docMk/>
            <pc:sldMk cId="990351864" sldId="283"/>
            <ac:picMk id="7" creationId="{4CF05BB0-9C88-6D69-E9C5-B1B193ADC467}"/>
          </ac:picMkLst>
        </pc:picChg>
      </pc:sldChg>
      <pc:sldChg chg="modSp">
        <pc:chgData name="Henrique Lopes de Castro" userId="S::hlc3@cin.ufpe.br::6305006d-c90f-445c-b524-ab7425257b0c" providerId="AD" clId="Web-{2E9D93DE-B98E-443C-90AE-63494AE8363C}" dt="2023-11-24T19:12:30.780" v="72" actId="1076"/>
        <pc:sldMkLst>
          <pc:docMk/>
          <pc:sldMk cId="1131108385" sldId="285"/>
        </pc:sldMkLst>
        <pc:picChg chg="mod">
          <ac:chgData name="Henrique Lopes de Castro" userId="S::hlc3@cin.ufpe.br::6305006d-c90f-445c-b524-ab7425257b0c" providerId="AD" clId="Web-{2E9D93DE-B98E-443C-90AE-63494AE8363C}" dt="2023-11-24T19:12:30.780" v="72" actId="1076"/>
          <ac:picMkLst>
            <pc:docMk/>
            <pc:sldMk cId="1131108385" sldId="285"/>
            <ac:picMk id="4" creationId="{FAD40552-2CE8-BAC9-2473-CC286E9E4EEA}"/>
          </ac:picMkLst>
        </pc:picChg>
      </pc:sldChg>
      <pc:sldChg chg="modSp">
        <pc:chgData name="Henrique Lopes de Castro" userId="S::hlc3@cin.ufpe.br::6305006d-c90f-445c-b524-ab7425257b0c" providerId="AD" clId="Web-{2E9D93DE-B98E-443C-90AE-63494AE8363C}" dt="2023-11-24T18:50:18.203" v="24" actId="1076"/>
        <pc:sldMkLst>
          <pc:docMk/>
          <pc:sldMk cId="3573669591" sldId="291"/>
        </pc:sldMkLst>
        <pc:spChg chg="mod">
          <ac:chgData name="Henrique Lopes de Castro" userId="S::hlc3@cin.ufpe.br::6305006d-c90f-445c-b524-ab7425257b0c" providerId="AD" clId="Web-{2E9D93DE-B98E-443C-90AE-63494AE8363C}" dt="2023-11-24T18:50:18.203" v="24" actId="1076"/>
          <ac:spMkLst>
            <pc:docMk/>
            <pc:sldMk cId="3573669591" sldId="291"/>
            <ac:spMk id="2" creationId="{D3E1D2A0-6FF9-4F95-F4BB-716824C7C324}"/>
          </ac:spMkLst>
        </pc:spChg>
        <pc:picChg chg="mod modCrop">
          <ac:chgData name="Henrique Lopes de Castro" userId="S::hlc3@cin.ufpe.br::6305006d-c90f-445c-b524-ab7425257b0c" providerId="AD" clId="Web-{2E9D93DE-B98E-443C-90AE-63494AE8363C}" dt="2023-11-24T18:50:02.719" v="20" actId="1076"/>
          <ac:picMkLst>
            <pc:docMk/>
            <pc:sldMk cId="3573669591" sldId="291"/>
            <ac:picMk id="5" creationId="{28497FCF-53BA-B75F-52A6-699A7F1231A2}"/>
          </ac:picMkLst>
        </pc:picChg>
      </pc:sldChg>
      <pc:sldChg chg="addSp delSp modSp">
        <pc:chgData name="Henrique Lopes de Castro" userId="S::hlc3@cin.ufpe.br::6305006d-c90f-445c-b524-ab7425257b0c" providerId="AD" clId="Web-{2E9D93DE-B98E-443C-90AE-63494AE8363C}" dt="2023-11-24T19:24:32.796" v="116" actId="20577"/>
        <pc:sldMkLst>
          <pc:docMk/>
          <pc:sldMk cId="372904811" sldId="304"/>
        </pc:sldMkLst>
        <pc:spChg chg="mod">
          <ac:chgData name="Henrique Lopes de Castro" userId="S::hlc3@cin.ufpe.br::6305006d-c90f-445c-b524-ab7425257b0c" providerId="AD" clId="Web-{2E9D93DE-B98E-443C-90AE-63494AE8363C}" dt="2023-11-24T19:23:52.701" v="104" actId="1076"/>
          <ac:spMkLst>
            <pc:docMk/>
            <pc:sldMk cId="372904811" sldId="304"/>
            <ac:spMk id="3" creationId="{029CA8E2-1970-FF88-7E57-E3D9E28B39E7}"/>
          </ac:spMkLst>
        </pc:spChg>
        <pc:spChg chg="add del mod">
          <ac:chgData name="Henrique Lopes de Castro" userId="S::hlc3@cin.ufpe.br::6305006d-c90f-445c-b524-ab7425257b0c" providerId="AD" clId="Web-{2E9D93DE-B98E-443C-90AE-63494AE8363C}" dt="2023-11-24T19:22:39.684" v="87"/>
          <ac:spMkLst>
            <pc:docMk/>
            <pc:sldMk cId="372904811" sldId="304"/>
            <ac:spMk id="6" creationId="{D0B7C2B2-9A56-2CBD-79CF-15996E90DBC8}"/>
          </ac:spMkLst>
        </pc:spChg>
        <pc:spChg chg="add mod">
          <ac:chgData name="Henrique Lopes de Castro" userId="S::hlc3@cin.ufpe.br::6305006d-c90f-445c-b524-ab7425257b0c" providerId="AD" clId="Web-{2E9D93DE-B98E-443C-90AE-63494AE8363C}" dt="2023-11-24T19:24:32.796" v="116" actId="20577"/>
          <ac:spMkLst>
            <pc:docMk/>
            <pc:sldMk cId="372904811" sldId="304"/>
            <ac:spMk id="8" creationId="{E4BB8EB0-6AA1-624E-1C13-1E5ADFC9E94C}"/>
          </ac:spMkLst>
        </pc:spChg>
        <pc:picChg chg="mod">
          <ac:chgData name="Henrique Lopes de Castro" userId="S::hlc3@cin.ufpe.br::6305006d-c90f-445c-b524-ab7425257b0c" providerId="AD" clId="Web-{2E9D93DE-B98E-443C-90AE-63494AE8363C}" dt="2023-11-24T19:23:33.497" v="96" actId="1076"/>
          <ac:picMkLst>
            <pc:docMk/>
            <pc:sldMk cId="372904811" sldId="304"/>
            <ac:picMk id="4" creationId="{FEBA7C7E-4A9B-DB07-28C8-AEADB0AA6DBF}"/>
          </ac:picMkLst>
        </pc:picChg>
      </pc:sldChg>
      <pc:sldChg chg="addSp delSp modSp addAnim">
        <pc:chgData name="Henrique Lopes de Castro" userId="S::hlc3@cin.ufpe.br::6305006d-c90f-445c-b524-ab7425257b0c" providerId="AD" clId="Web-{2E9D93DE-B98E-443C-90AE-63494AE8363C}" dt="2023-11-24T19:45:17.354" v="283" actId="1076"/>
        <pc:sldMkLst>
          <pc:docMk/>
          <pc:sldMk cId="1140787588" sldId="323"/>
        </pc:sldMkLst>
        <pc:spChg chg="mod">
          <ac:chgData name="Henrique Lopes de Castro" userId="S::hlc3@cin.ufpe.br::6305006d-c90f-445c-b524-ab7425257b0c" providerId="AD" clId="Web-{2E9D93DE-B98E-443C-90AE-63494AE8363C}" dt="2023-11-24T19:45:17.354" v="283" actId="1076"/>
          <ac:spMkLst>
            <pc:docMk/>
            <pc:sldMk cId="1140787588" sldId="323"/>
            <ac:spMk id="2" creationId="{35268D08-0DAD-03C2-8C02-257AD830BA01}"/>
          </ac:spMkLst>
        </pc:spChg>
        <pc:spChg chg="add del mod">
          <ac:chgData name="Henrique Lopes de Castro" userId="S::hlc3@cin.ufpe.br::6305006d-c90f-445c-b524-ab7425257b0c" providerId="AD" clId="Web-{2E9D93DE-B98E-443C-90AE-63494AE8363C}" dt="2023-11-24T19:41:27.130" v="263"/>
          <ac:spMkLst>
            <pc:docMk/>
            <pc:sldMk cId="1140787588" sldId="323"/>
            <ac:spMk id="25" creationId="{0DD4B4C8-5D24-3672-6BC7-C8E52692DCE9}"/>
          </ac:spMkLst>
        </pc:spChg>
        <pc:grpChg chg="add del mod">
          <ac:chgData name="Henrique Lopes de Castro" userId="S::hlc3@cin.ufpe.br::6305006d-c90f-445c-b524-ab7425257b0c" providerId="AD" clId="Web-{2E9D93DE-B98E-443C-90AE-63494AE8363C}" dt="2023-11-24T19:35:39.029" v="202"/>
          <ac:grpSpMkLst>
            <pc:docMk/>
            <pc:sldMk cId="1140787588" sldId="323"/>
            <ac:grpSpMk id="7" creationId="{4AC76F13-9F92-8595-D433-2D8EA1F7DEE1}"/>
          </ac:grpSpMkLst>
        </pc:grpChg>
        <pc:grpChg chg="add del mod ord">
          <ac:chgData name="Henrique Lopes de Castro" userId="S::hlc3@cin.ufpe.br::6305006d-c90f-445c-b524-ab7425257b0c" providerId="AD" clId="Web-{2E9D93DE-B98E-443C-90AE-63494AE8363C}" dt="2023-11-24T19:38:46.361" v="240"/>
          <ac:grpSpMkLst>
            <pc:docMk/>
            <pc:sldMk cId="1140787588" sldId="323"/>
            <ac:grpSpMk id="18" creationId="{50A99447-2D2E-A40F-C1AB-9D9F30D15EC6}"/>
          </ac:grpSpMkLst>
        </pc:grpChg>
        <pc:grpChg chg="add">
          <ac:chgData name="Henrique Lopes de Castro" userId="S::hlc3@cin.ufpe.br::6305006d-c90f-445c-b524-ab7425257b0c" providerId="AD" clId="Web-{2E9D93DE-B98E-443C-90AE-63494AE8363C}" dt="2023-11-24T19:39:02.190" v="241"/>
          <ac:grpSpMkLst>
            <pc:docMk/>
            <pc:sldMk cId="1140787588" sldId="323"/>
            <ac:grpSpMk id="19" creationId="{C236540B-56A1-C928-38C7-21BECBA6369D}"/>
          </ac:grpSpMkLst>
        </pc:grpChg>
        <pc:grpChg chg="add del mod">
          <ac:chgData name="Henrique Lopes de Castro" userId="S::hlc3@cin.ufpe.br::6305006d-c90f-445c-b524-ab7425257b0c" providerId="AD" clId="Web-{2E9D93DE-B98E-443C-90AE-63494AE8363C}" dt="2023-11-24T19:41:01.833" v="252"/>
          <ac:grpSpMkLst>
            <pc:docMk/>
            <pc:sldMk cId="1140787588" sldId="323"/>
            <ac:grpSpMk id="20" creationId="{E3D1D1BE-3542-94CC-FA74-C15E115D90F9}"/>
          </ac:grpSpMkLst>
        </pc:grpChg>
        <pc:grpChg chg="add mod">
          <ac:chgData name="Henrique Lopes de Castro" userId="S::hlc3@cin.ufpe.br::6305006d-c90f-445c-b524-ab7425257b0c" providerId="AD" clId="Web-{2E9D93DE-B98E-443C-90AE-63494AE8363C}" dt="2023-11-24T19:42:42.147" v="277" actId="1076"/>
          <ac:grpSpMkLst>
            <pc:docMk/>
            <pc:sldMk cId="1140787588" sldId="323"/>
            <ac:grpSpMk id="21" creationId="{40FFBA13-F89F-8B21-5279-8DC8024EC991}"/>
          </ac:grpSpMkLst>
        </pc:grpChg>
        <pc:grpChg chg="add">
          <ac:chgData name="Henrique Lopes de Castro" userId="S::hlc3@cin.ufpe.br::6305006d-c90f-445c-b524-ab7425257b0c" providerId="AD" clId="Web-{2E9D93DE-B98E-443C-90AE-63494AE8363C}" dt="2023-11-24T19:42:14.991" v="271"/>
          <ac:grpSpMkLst>
            <pc:docMk/>
            <pc:sldMk cId="1140787588" sldId="323"/>
            <ac:grpSpMk id="26" creationId="{C3A95E76-69CA-D7AF-FE7A-D59998113E69}"/>
          </ac:grpSpMkLst>
        </pc:grpChg>
        <pc:picChg chg="add mod ord topLvl modCrop">
          <ac:chgData name="Henrique Lopes de Castro" userId="S::hlc3@cin.ufpe.br::6305006d-c90f-445c-b524-ab7425257b0c" providerId="AD" clId="Web-{2E9D93DE-B98E-443C-90AE-63494AE8363C}" dt="2023-11-24T19:38:46.361" v="240"/>
          <ac:picMkLst>
            <pc:docMk/>
            <pc:sldMk cId="1140787588" sldId="323"/>
            <ac:picMk id="3" creationId="{0C2D8178-00FE-9AF3-061C-6EDAEE87971E}"/>
          </ac:picMkLst>
        </pc:picChg>
        <pc:picChg chg="mod ord topLvl modCrop">
          <ac:chgData name="Henrique Lopes de Castro" userId="S::hlc3@cin.ufpe.br::6305006d-c90f-445c-b524-ab7425257b0c" providerId="AD" clId="Web-{2E9D93DE-B98E-443C-90AE-63494AE8363C}" dt="2023-11-24T19:38:46.361" v="240"/>
          <ac:picMkLst>
            <pc:docMk/>
            <pc:sldMk cId="1140787588" sldId="323"/>
            <ac:picMk id="4" creationId="{52CB7F76-C73B-F490-999E-CAFD171F9007}"/>
          </ac:picMkLst>
        </pc:picChg>
        <pc:picChg chg="del mod ord modCrop">
          <ac:chgData name="Henrique Lopes de Castro" userId="S::hlc3@cin.ufpe.br::6305006d-c90f-445c-b524-ab7425257b0c" providerId="AD" clId="Web-{2E9D93DE-B98E-443C-90AE-63494AE8363C}" dt="2023-11-24T19:41:17.724" v="262"/>
          <ac:picMkLst>
            <pc:docMk/>
            <pc:sldMk cId="1140787588" sldId="323"/>
            <ac:picMk id="5" creationId="{5202B38E-B70F-F3DD-2098-0AD9B0FDC982}"/>
          </ac:picMkLst>
        </pc:picChg>
        <pc:picChg chg="add mod topLvl modCrop">
          <ac:chgData name="Henrique Lopes de Castro" userId="S::hlc3@cin.ufpe.br::6305006d-c90f-445c-b524-ab7425257b0c" providerId="AD" clId="Web-{2E9D93DE-B98E-443C-90AE-63494AE8363C}" dt="2023-11-24T19:41:13.099" v="260" actId="1076"/>
          <ac:picMkLst>
            <pc:docMk/>
            <pc:sldMk cId="1140787588" sldId="323"/>
            <ac:picMk id="6" creationId="{FCCC5468-0F87-387E-BBE1-AA4ADE691709}"/>
          </ac:picMkLst>
        </pc:picChg>
        <pc:picChg chg="add mod modCrop">
          <ac:chgData name="Henrique Lopes de Castro" userId="S::hlc3@cin.ufpe.br::6305006d-c90f-445c-b524-ab7425257b0c" providerId="AD" clId="Web-{2E9D93DE-B98E-443C-90AE-63494AE8363C}" dt="2023-11-24T19:42:34.194" v="273" actId="1076"/>
          <ac:picMkLst>
            <pc:docMk/>
            <pc:sldMk cId="1140787588" sldId="323"/>
            <ac:picMk id="9" creationId="{D99D0DD1-A092-662E-A8F9-087006EB006F}"/>
          </ac:picMkLst>
        </pc:picChg>
        <pc:picChg chg="add mod modCrop">
          <ac:chgData name="Henrique Lopes de Castro" userId="S::hlc3@cin.ufpe.br::6305006d-c90f-445c-b524-ab7425257b0c" providerId="AD" clId="Web-{2E9D93DE-B98E-443C-90AE-63494AE8363C}" dt="2023-11-24T19:45:01.947" v="281" actId="1076"/>
          <ac:picMkLst>
            <pc:docMk/>
            <pc:sldMk cId="1140787588" sldId="323"/>
            <ac:picMk id="10" creationId="{20BF9754-FABD-E7AE-5CB5-9D9FECF58A72}"/>
          </ac:picMkLst>
        </pc:picChg>
        <pc:picChg chg="add mod topLvl modCrop">
          <ac:chgData name="Henrique Lopes de Castro" userId="S::hlc3@cin.ufpe.br::6305006d-c90f-445c-b524-ab7425257b0c" providerId="AD" clId="Web-{2E9D93DE-B98E-443C-90AE-63494AE8363C}" dt="2023-11-24T19:38:46.361" v="240"/>
          <ac:picMkLst>
            <pc:docMk/>
            <pc:sldMk cId="1140787588" sldId="323"/>
            <ac:picMk id="12" creationId="{65AED40C-3800-3CF9-0ED2-B43FD352741A}"/>
          </ac:picMkLst>
        </pc:picChg>
        <pc:picChg chg="add mod topLvl">
          <ac:chgData name="Henrique Lopes de Castro" userId="S::hlc3@cin.ufpe.br::6305006d-c90f-445c-b524-ab7425257b0c" providerId="AD" clId="Web-{2E9D93DE-B98E-443C-90AE-63494AE8363C}" dt="2023-11-24T19:41:01.833" v="252"/>
          <ac:picMkLst>
            <pc:docMk/>
            <pc:sldMk cId="1140787588" sldId="323"/>
            <ac:picMk id="14" creationId="{DD2BA70F-6E49-5C47-5394-974C52496199}"/>
          </ac:picMkLst>
        </pc:picChg>
        <pc:picChg chg="add mod topLvl">
          <ac:chgData name="Henrique Lopes de Castro" userId="S::hlc3@cin.ufpe.br::6305006d-c90f-445c-b524-ab7425257b0c" providerId="AD" clId="Web-{2E9D93DE-B98E-443C-90AE-63494AE8363C}" dt="2023-11-24T19:38:46.361" v="240"/>
          <ac:picMkLst>
            <pc:docMk/>
            <pc:sldMk cId="1140787588" sldId="323"/>
            <ac:picMk id="16" creationId="{83545EAE-BBFC-244B-BDEB-52E0861AEB45}"/>
          </ac:picMkLst>
        </pc:picChg>
        <pc:picChg chg="add mod modCrop">
          <ac:chgData name="Henrique Lopes de Castro" userId="S::hlc3@cin.ufpe.br::6305006d-c90f-445c-b524-ab7425257b0c" providerId="AD" clId="Web-{2E9D93DE-B98E-443C-90AE-63494AE8363C}" dt="2023-11-24T19:42:10.475" v="270" actId="1076"/>
          <ac:picMkLst>
            <pc:docMk/>
            <pc:sldMk cId="1140787588" sldId="323"/>
            <ac:picMk id="23" creationId="{F638A11D-703C-50AE-FB59-8DB0E7B24FD1}"/>
          </ac:picMkLst>
        </pc:picChg>
      </pc:sldChg>
    </pc:docChg>
  </pc:docChgLst>
  <pc:docChgLst>
    <pc:chgData name="Manuela Matos Correia de Souza" userId="S::mmcs@cin.ufpe.br::c645c9ff-4d5e-4c55-a7d9-aead81e36954" providerId="AD" clId="Web-{E5C54DE8-B19D-4B73-B258-52AD149DB860}"/>
    <pc:docChg chg="addSld delSld modSld sldOrd">
      <pc:chgData name="Manuela Matos Correia de Souza" userId="S::mmcs@cin.ufpe.br::c645c9ff-4d5e-4c55-a7d9-aead81e36954" providerId="AD" clId="Web-{E5C54DE8-B19D-4B73-B258-52AD149DB860}" dt="2023-11-24T19:27:36.592" v="259" actId="20577"/>
      <pc:docMkLst>
        <pc:docMk/>
      </pc:docMkLst>
      <pc:sldChg chg="modSp">
        <pc:chgData name="Manuela Matos Correia de Souza" userId="S::mmcs@cin.ufpe.br::c645c9ff-4d5e-4c55-a7d9-aead81e36954" providerId="AD" clId="Web-{E5C54DE8-B19D-4B73-B258-52AD149DB860}" dt="2023-11-24T18:46:13.738" v="56" actId="1076"/>
        <pc:sldMkLst>
          <pc:docMk/>
          <pc:sldMk cId="2889187764" sldId="259"/>
        </pc:sldMkLst>
        <pc:spChg chg="mod">
          <ac:chgData name="Manuela Matos Correia de Souza" userId="S::mmcs@cin.ufpe.br::c645c9ff-4d5e-4c55-a7d9-aead81e36954" providerId="AD" clId="Web-{E5C54DE8-B19D-4B73-B258-52AD149DB860}" dt="2023-11-24T18:46:13.738" v="56" actId="1076"/>
          <ac:spMkLst>
            <pc:docMk/>
            <pc:sldMk cId="2889187764" sldId="259"/>
            <ac:spMk id="2" creationId="{7BADB2EB-6E45-58BE-3B7F-FED554565D8D}"/>
          </ac:spMkLst>
        </pc:spChg>
      </pc:sldChg>
      <pc:sldChg chg="delSp modSp">
        <pc:chgData name="Manuela Matos Correia de Souza" userId="S::mmcs@cin.ufpe.br::c645c9ff-4d5e-4c55-a7d9-aead81e36954" providerId="AD" clId="Web-{E5C54DE8-B19D-4B73-B258-52AD149DB860}" dt="2023-11-24T18:46:28.457" v="59" actId="1076"/>
        <pc:sldMkLst>
          <pc:docMk/>
          <pc:sldMk cId="2949166329" sldId="260"/>
        </pc:sldMkLst>
        <pc:spChg chg="mod">
          <ac:chgData name="Manuela Matos Correia de Souza" userId="S::mmcs@cin.ufpe.br::c645c9ff-4d5e-4c55-a7d9-aead81e36954" providerId="AD" clId="Web-{E5C54DE8-B19D-4B73-B258-52AD149DB860}" dt="2023-11-24T18:46:28.457" v="59" actId="1076"/>
          <ac:spMkLst>
            <pc:docMk/>
            <pc:sldMk cId="2949166329" sldId="260"/>
            <ac:spMk id="2" creationId="{20FC64E1-F4A0-911E-0B8F-DF6C10BD9729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45:17.846" v="53"/>
          <ac:spMkLst>
            <pc:docMk/>
            <pc:sldMk cId="2949166329" sldId="260"/>
            <ac:spMk id="8" creationId="{15644CB9-08A5-9261-B963-BFC6FDBA3AEC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8:45:00.518" v="52" actId="1076"/>
        <pc:sldMkLst>
          <pc:docMk/>
          <pc:sldMk cId="1189346821" sldId="261"/>
        </pc:sldMkLst>
        <pc:spChg chg="mod">
          <ac:chgData name="Manuela Matos Correia de Souza" userId="S::mmcs@cin.ufpe.br::c645c9ff-4d5e-4c55-a7d9-aead81e36954" providerId="AD" clId="Web-{E5C54DE8-B19D-4B73-B258-52AD149DB860}" dt="2023-11-24T18:45:00.518" v="52" actId="1076"/>
          <ac:spMkLst>
            <pc:docMk/>
            <pc:sldMk cId="1189346821" sldId="261"/>
            <ac:spMk id="2" creationId="{C037ACF4-5CC6-F6F3-7FA3-8F112720A2BC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8:47:15.740" v="65" actId="20577"/>
        <pc:sldMkLst>
          <pc:docMk/>
          <pc:sldMk cId="2247595124" sldId="263"/>
        </pc:sldMkLst>
        <pc:spChg chg="mod">
          <ac:chgData name="Manuela Matos Correia de Souza" userId="S::mmcs@cin.ufpe.br::c645c9ff-4d5e-4c55-a7d9-aead81e36954" providerId="AD" clId="Web-{E5C54DE8-B19D-4B73-B258-52AD149DB860}" dt="2023-11-24T18:47:15.740" v="65" actId="20577"/>
          <ac:spMkLst>
            <pc:docMk/>
            <pc:sldMk cId="2247595124" sldId="263"/>
            <ac:spMk id="3" creationId="{26AF9F06-A746-4190-1FA3-43C217AA6FE4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9:05:16.233" v="169" actId="14100"/>
        <pc:sldMkLst>
          <pc:docMk/>
          <pc:sldMk cId="397541296" sldId="264"/>
        </pc:sldMkLst>
        <pc:picChg chg="mod">
          <ac:chgData name="Manuela Matos Correia de Souza" userId="S::mmcs@cin.ufpe.br::c645c9ff-4d5e-4c55-a7d9-aead81e36954" providerId="AD" clId="Web-{E5C54DE8-B19D-4B73-B258-52AD149DB860}" dt="2023-11-24T19:05:16.233" v="169" actId="14100"/>
          <ac:picMkLst>
            <pc:docMk/>
            <pc:sldMk cId="397541296" sldId="264"/>
            <ac:picMk id="4" creationId="{DAD30C8A-3BA9-2FBE-66CD-2A573E0C8F08}"/>
          </ac:picMkLst>
        </pc:picChg>
      </pc:sldChg>
      <pc:sldChg chg="modSp">
        <pc:chgData name="Manuela Matos Correia de Souza" userId="S::mmcs@cin.ufpe.br::c645c9ff-4d5e-4c55-a7d9-aead81e36954" providerId="AD" clId="Web-{E5C54DE8-B19D-4B73-B258-52AD149DB860}" dt="2023-11-24T19:12:34.056" v="202" actId="1076"/>
        <pc:sldMkLst>
          <pc:docMk/>
          <pc:sldMk cId="2516636116" sldId="265"/>
        </pc:sldMkLst>
        <pc:spChg chg="mod">
          <ac:chgData name="Manuela Matos Correia de Souza" userId="S::mmcs@cin.ufpe.br::c645c9ff-4d5e-4c55-a7d9-aead81e36954" providerId="AD" clId="Web-{E5C54DE8-B19D-4B73-B258-52AD149DB860}" dt="2023-11-24T19:11:30.133" v="199" actId="20577"/>
          <ac:spMkLst>
            <pc:docMk/>
            <pc:sldMk cId="2516636116" sldId="265"/>
            <ac:spMk id="2" creationId="{CB204811-0B93-A1A4-5CE1-F550FB3987C5}"/>
          </ac:spMkLst>
        </pc:spChg>
        <pc:picChg chg="mod">
          <ac:chgData name="Manuela Matos Correia de Souza" userId="S::mmcs@cin.ufpe.br::c645c9ff-4d5e-4c55-a7d9-aead81e36954" providerId="AD" clId="Web-{E5C54DE8-B19D-4B73-B258-52AD149DB860}" dt="2023-11-24T19:12:34.056" v="202" actId="1076"/>
          <ac:picMkLst>
            <pc:docMk/>
            <pc:sldMk cId="2516636116" sldId="265"/>
            <ac:picMk id="7" creationId="{06222048-95D3-7A7A-74E1-F84FD84603F4}"/>
          </ac:picMkLst>
        </pc:picChg>
      </pc:sldChg>
      <pc:sldChg chg="modSp">
        <pc:chgData name="Manuela Matos Correia de Souza" userId="S::mmcs@cin.ufpe.br::c645c9ff-4d5e-4c55-a7d9-aead81e36954" providerId="AD" clId="Web-{E5C54DE8-B19D-4B73-B258-52AD149DB860}" dt="2023-11-24T18:55:20.329" v="99" actId="20577"/>
        <pc:sldMkLst>
          <pc:docMk/>
          <pc:sldMk cId="3062805587" sldId="266"/>
        </pc:sldMkLst>
        <pc:spChg chg="mod">
          <ac:chgData name="Manuela Matos Correia de Souza" userId="S::mmcs@cin.ufpe.br::c645c9ff-4d5e-4c55-a7d9-aead81e36954" providerId="AD" clId="Web-{E5C54DE8-B19D-4B73-B258-52AD149DB860}" dt="2023-11-24T18:55:20.329" v="99" actId="20577"/>
          <ac:spMkLst>
            <pc:docMk/>
            <pc:sldMk cId="3062805587" sldId="266"/>
            <ac:spMk id="2" creationId="{1699C172-4649-CBD5-2E52-1E15E57CFAA7}"/>
          </ac:spMkLst>
        </pc:spChg>
      </pc:sldChg>
      <pc:sldChg chg="modSp ord">
        <pc:chgData name="Manuela Matos Correia de Souza" userId="S::mmcs@cin.ufpe.br::c645c9ff-4d5e-4c55-a7d9-aead81e36954" providerId="AD" clId="Web-{E5C54DE8-B19D-4B73-B258-52AD149DB860}" dt="2023-11-24T19:27:36.592" v="259" actId="20577"/>
        <pc:sldMkLst>
          <pc:docMk/>
          <pc:sldMk cId="4279829437" sldId="272"/>
        </pc:sldMkLst>
        <pc:spChg chg="mod">
          <ac:chgData name="Manuela Matos Correia de Souza" userId="S::mmcs@cin.ufpe.br::c645c9ff-4d5e-4c55-a7d9-aead81e36954" providerId="AD" clId="Web-{E5C54DE8-B19D-4B73-B258-52AD149DB860}" dt="2023-11-24T19:27:36.592" v="259" actId="20577"/>
          <ac:spMkLst>
            <pc:docMk/>
            <pc:sldMk cId="4279829437" sldId="272"/>
            <ac:spMk id="3" creationId="{4AE17FBA-ABF1-A5E9-AA99-A9DFA0E7330C}"/>
          </ac:spMkLst>
        </pc:spChg>
      </pc:sldChg>
      <pc:sldChg chg="addSp delSp modSp">
        <pc:chgData name="Manuela Matos Correia de Souza" userId="S::mmcs@cin.ufpe.br::c645c9ff-4d5e-4c55-a7d9-aead81e36954" providerId="AD" clId="Web-{E5C54DE8-B19D-4B73-B258-52AD149DB860}" dt="2023-11-24T18:52:03.168" v="79" actId="1076"/>
        <pc:sldMkLst>
          <pc:docMk/>
          <pc:sldMk cId="3328000568" sldId="275"/>
        </pc:sldMkLst>
        <pc:spChg chg="mod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2" creationId="{EE5DBAB2-0FEA-14F0-43E2-2CA25A5894F0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31" creationId="{4E4490D0-3672-446A-AC12-B4830333BDDD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32" creationId="{39CB82C2-DF65-4EC1-8280-F201D50F570B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34" creationId="{C4AAA502-5435-489E-9538-3A40E6C71461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36" creationId="{DE42378B-2E28-4810-8421-7A473A40E376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8:51:33.839" v="68"/>
          <ac:spMkLst>
            <pc:docMk/>
            <pc:sldMk cId="3328000568" sldId="275"/>
            <ac:spMk id="37" creationId="{0D91DD17-237F-4811-BC0E-128EB1BD7CFE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1:36.965" v="69"/>
          <ac:spMkLst>
            <pc:docMk/>
            <pc:sldMk cId="3328000568" sldId="275"/>
            <ac:spMk id="41" creationId="{63D45CB8-4F9D-2326-99B8-04BCFC09CE0A}"/>
          </ac:spMkLst>
        </pc:spChg>
        <pc:picChg chg="mod">
          <ac:chgData name="Manuela Matos Correia de Souza" userId="S::mmcs@cin.ufpe.br::c645c9ff-4d5e-4c55-a7d9-aead81e36954" providerId="AD" clId="Web-{E5C54DE8-B19D-4B73-B258-52AD149DB860}" dt="2023-11-24T18:52:03.168" v="79" actId="1076"/>
          <ac:picMkLst>
            <pc:docMk/>
            <pc:sldMk cId="3328000568" sldId="275"/>
            <ac:picMk id="4" creationId="{D986A442-FB87-0C29-18E3-FD1D71F1B60C}"/>
          </ac:picMkLst>
        </pc:picChg>
        <pc:cxnChg chg="del">
          <ac:chgData name="Manuela Matos Correia de Souza" userId="S::mmcs@cin.ufpe.br::c645c9ff-4d5e-4c55-a7d9-aead81e36954" providerId="AD" clId="Web-{E5C54DE8-B19D-4B73-B258-52AD149DB860}" dt="2023-11-24T18:51:33.839" v="68"/>
          <ac:cxnSpMkLst>
            <pc:docMk/>
            <pc:sldMk cId="3328000568" sldId="275"/>
            <ac:cxnSpMk id="33" creationId="{7E1D4427-852B-4B37-8E76-0E9F1810BA2A}"/>
          </ac:cxnSpMkLst>
        </pc:cxnChg>
        <pc:cxnChg chg="del">
          <ac:chgData name="Manuela Matos Correia de Souza" userId="S::mmcs@cin.ufpe.br::c645c9ff-4d5e-4c55-a7d9-aead81e36954" providerId="AD" clId="Web-{E5C54DE8-B19D-4B73-B258-52AD149DB860}" dt="2023-11-24T18:51:33.839" v="68"/>
          <ac:cxnSpMkLst>
            <pc:docMk/>
            <pc:sldMk cId="3328000568" sldId="275"/>
            <ac:cxnSpMk id="35" creationId="{C9AC0290-4702-4519-B0F4-C2A46880997B}"/>
          </ac:cxnSpMkLst>
        </pc:cxnChg>
      </pc:sldChg>
      <pc:sldChg chg="addSp delSp modSp">
        <pc:chgData name="Manuela Matos Correia de Souza" userId="S::mmcs@cin.ufpe.br::c645c9ff-4d5e-4c55-a7d9-aead81e36954" providerId="AD" clId="Web-{E5C54DE8-B19D-4B73-B258-52AD149DB860}" dt="2023-11-24T19:08:40.722" v="185" actId="20577"/>
        <pc:sldMkLst>
          <pc:docMk/>
          <pc:sldMk cId="2726373535" sldId="281"/>
        </pc:sldMkLst>
        <pc:spChg chg="mod">
          <ac:chgData name="Manuela Matos Correia de Souza" userId="S::mmcs@cin.ufpe.br::c645c9ff-4d5e-4c55-a7d9-aead81e36954" providerId="AD" clId="Web-{E5C54DE8-B19D-4B73-B258-52AD149DB860}" dt="2023-11-24T19:08:40.722" v="185" actId="20577"/>
          <ac:spMkLst>
            <pc:docMk/>
            <pc:sldMk cId="2726373535" sldId="281"/>
            <ac:spMk id="2" creationId="{4F32B286-5DFA-BD06-5E8F-BF062452A4FD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9:07:07.533" v="178"/>
          <ac:spMkLst>
            <pc:docMk/>
            <pc:sldMk cId="2726373535" sldId="281"/>
            <ac:spMk id="46" creationId="{BB2B8762-61F0-4F1B-9364-D633EE9D6AF5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9:07:07.533" v="178"/>
          <ac:spMkLst>
            <pc:docMk/>
            <pc:sldMk cId="2726373535" sldId="281"/>
            <ac:spMk id="48" creationId="{E97675C8-1328-460C-9EBF-6B446B67EAD3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9:07:07.533" v="178"/>
          <ac:spMkLst>
            <pc:docMk/>
            <pc:sldMk cId="2726373535" sldId="281"/>
            <ac:spMk id="52" creationId="{C6417104-D4C1-4710-9982-2154A7F48492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9:07:07.533" v="178"/>
          <ac:spMkLst>
            <pc:docMk/>
            <pc:sldMk cId="2726373535" sldId="281"/>
            <ac:spMk id="58" creationId="{DA52A394-10F4-4AA5-90E4-634D1E919DBA}"/>
          </ac:spMkLst>
        </pc:spChg>
        <pc:spChg chg="del">
          <ac:chgData name="Manuela Matos Correia de Souza" userId="S::mmcs@cin.ufpe.br::c645c9ff-4d5e-4c55-a7d9-aead81e36954" providerId="AD" clId="Web-{E5C54DE8-B19D-4B73-B258-52AD149DB860}" dt="2023-11-24T19:07:07.533" v="178"/>
          <ac:spMkLst>
            <pc:docMk/>
            <pc:sldMk cId="2726373535" sldId="281"/>
            <ac:spMk id="60" creationId="{07BDDC51-8BB2-42BE-8EA8-39B3E9AC1EF6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65" creationId="{BB2B8762-61F0-4F1B-9364-D633EE9D6AF5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67" creationId="{E97675C8-1328-460C-9EBF-6B446B67EAD3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71" creationId="{7FBFF947-0568-41C8-9D1F-B98750138E81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73" creationId="{3B146F29-E510-4DB4-B56B-1A876664590B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75" creationId="{43FDA1FA-3541-46E6-83FF-BDDA692BBA12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82" creationId="{BB2B8762-61F0-4F1B-9364-D633EE9D6AF5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84" creationId="{E97675C8-1328-460C-9EBF-6B446B67EAD3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88" creationId="{C6417104-D4C1-4710-9982-2154A7F48492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90" creationId="{626F1402-2DEC-4071-84AF-350C7BF00D43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94" creationId="{DA52A394-10F4-4AA5-90E4-634D1E919DBA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9:08:25.394" v="183"/>
          <ac:spMkLst>
            <pc:docMk/>
            <pc:sldMk cId="2726373535" sldId="281"/>
            <ac:spMk id="96" creationId="{07BDDC51-8BB2-42BE-8EA8-39B3E9AC1EF6}"/>
          </ac:spMkLst>
        </pc:spChg>
        <pc:picChg chg="mod">
          <ac:chgData name="Manuela Matos Correia de Souza" userId="S::mmcs@cin.ufpe.br::c645c9ff-4d5e-4c55-a7d9-aead81e36954" providerId="AD" clId="Web-{E5C54DE8-B19D-4B73-B258-52AD149DB860}" dt="2023-11-24T19:08:25.394" v="183"/>
          <ac:picMkLst>
            <pc:docMk/>
            <pc:sldMk cId="2726373535" sldId="281"/>
            <ac:picMk id="4" creationId="{8EFF93F3-8AC7-FFFF-E2B3-E677061987DA}"/>
          </ac:picMkLst>
        </pc:picChg>
        <pc:picChg chg="mod ord">
          <ac:chgData name="Manuela Matos Correia de Souza" userId="S::mmcs@cin.ufpe.br::c645c9ff-4d5e-4c55-a7d9-aead81e36954" providerId="AD" clId="Web-{E5C54DE8-B19D-4B73-B258-52AD149DB860}" dt="2023-11-24T19:08:25.394" v="183"/>
          <ac:picMkLst>
            <pc:docMk/>
            <pc:sldMk cId="2726373535" sldId="281"/>
            <ac:picMk id="5" creationId="{73229415-EC48-5CC7-41CF-1B2CA23CAEC8}"/>
          </ac:picMkLst>
        </pc:picChg>
        <pc:cxnChg chg="del">
          <ac:chgData name="Manuela Matos Correia de Souza" userId="S::mmcs@cin.ufpe.br::c645c9ff-4d5e-4c55-a7d9-aead81e36954" providerId="AD" clId="Web-{E5C54DE8-B19D-4B73-B258-52AD149DB860}" dt="2023-11-24T19:07:07.533" v="178"/>
          <ac:cxnSpMkLst>
            <pc:docMk/>
            <pc:sldMk cId="2726373535" sldId="281"/>
            <ac:cxnSpMk id="50" creationId="{514EE78B-AF71-4195-A01B-F1165D9233BF}"/>
          </ac:cxnSpMkLst>
        </pc:cxnChg>
        <pc:cxnChg chg="del">
          <ac:chgData name="Manuela Matos Correia de Souza" userId="S::mmcs@cin.ufpe.br::c645c9ff-4d5e-4c55-a7d9-aead81e36954" providerId="AD" clId="Web-{E5C54DE8-B19D-4B73-B258-52AD149DB860}" dt="2023-11-24T19:07:07.533" v="178"/>
          <ac:cxnSpMkLst>
            <pc:docMk/>
            <pc:sldMk cId="2726373535" sldId="281"/>
            <ac:cxnSpMk id="56" creationId="{04733B62-1719-4677-A612-CA0AC0AD7482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9:08:25.394" v="183"/>
          <ac:cxnSpMkLst>
            <pc:docMk/>
            <pc:sldMk cId="2726373535" sldId="281"/>
            <ac:cxnSpMk id="69" creationId="{514EE78B-AF71-4195-A01B-F1165D9233BF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9:08:25.394" v="183"/>
          <ac:cxnSpMkLst>
            <pc:docMk/>
            <pc:sldMk cId="2726373535" sldId="281"/>
            <ac:cxnSpMk id="77" creationId="{1E6A7830-4B1A-416E-8782-4D0DC1F2929D}"/>
          </ac:cxnSpMkLst>
        </pc:cxnChg>
        <pc:cxnChg chg="add">
          <ac:chgData name="Manuela Matos Correia de Souza" userId="S::mmcs@cin.ufpe.br::c645c9ff-4d5e-4c55-a7d9-aead81e36954" providerId="AD" clId="Web-{E5C54DE8-B19D-4B73-B258-52AD149DB860}" dt="2023-11-24T19:08:25.394" v="183"/>
          <ac:cxnSpMkLst>
            <pc:docMk/>
            <pc:sldMk cId="2726373535" sldId="281"/>
            <ac:cxnSpMk id="86" creationId="{514EE78B-AF71-4195-A01B-F1165D9233BF}"/>
          </ac:cxnSpMkLst>
        </pc:cxnChg>
        <pc:cxnChg chg="add">
          <ac:chgData name="Manuela Matos Correia de Souza" userId="S::mmcs@cin.ufpe.br::c645c9ff-4d5e-4c55-a7d9-aead81e36954" providerId="AD" clId="Web-{E5C54DE8-B19D-4B73-B258-52AD149DB860}" dt="2023-11-24T19:08:25.394" v="183"/>
          <ac:cxnSpMkLst>
            <pc:docMk/>
            <pc:sldMk cId="2726373535" sldId="281"/>
            <ac:cxnSpMk id="92" creationId="{04733B62-1719-4677-A612-CA0AC0AD7482}"/>
          </ac:cxnSpMkLst>
        </pc:cxnChg>
      </pc:sldChg>
      <pc:sldChg chg="modSp">
        <pc:chgData name="Manuela Matos Correia de Souza" userId="S::mmcs@cin.ufpe.br::c645c9ff-4d5e-4c55-a7d9-aead81e36954" providerId="AD" clId="Web-{E5C54DE8-B19D-4B73-B258-52AD149DB860}" dt="2023-11-24T19:06:14.158" v="177" actId="1076"/>
        <pc:sldMkLst>
          <pc:docMk/>
          <pc:sldMk cId="990351864" sldId="283"/>
        </pc:sldMkLst>
        <pc:spChg chg="mod">
          <ac:chgData name="Manuela Matos Correia de Souza" userId="S::mmcs@cin.ufpe.br::c645c9ff-4d5e-4c55-a7d9-aead81e36954" providerId="AD" clId="Web-{E5C54DE8-B19D-4B73-B258-52AD149DB860}" dt="2023-11-24T18:58:31.677" v="108" actId="1076"/>
          <ac:spMkLst>
            <pc:docMk/>
            <pc:sldMk cId="990351864" sldId="283"/>
            <ac:spMk id="2" creationId="{01B0E876-C969-C532-BCAB-83D22DF18923}"/>
          </ac:spMkLst>
        </pc:spChg>
        <pc:picChg chg="mod">
          <ac:chgData name="Manuela Matos Correia de Souza" userId="S::mmcs@cin.ufpe.br::c645c9ff-4d5e-4c55-a7d9-aead81e36954" providerId="AD" clId="Web-{E5C54DE8-B19D-4B73-B258-52AD149DB860}" dt="2023-11-24T19:06:14.158" v="177" actId="1076"/>
          <ac:picMkLst>
            <pc:docMk/>
            <pc:sldMk cId="990351864" sldId="283"/>
            <ac:picMk id="3" creationId="{8BD2B740-3D85-B930-6A46-DBBB2B3E3889}"/>
          </ac:picMkLst>
        </pc:picChg>
        <pc:picChg chg="mod">
          <ac:chgData name="Manuela Matos Correia de Souza" userId="S::mmcs@cin.ufpe.br::c645c9ff-4d5e-4c55-a7d9-aead81e36954" providerId="AD" clId="Web-{E5C54DE8-B19D-4B73-B258-52AD149DB860}" dt="2023-11-24T19:06:07.328" v="175" actId="1076"/>
          <ac:picMkLst>
            <pc:docMk/>
            <pc:sldMk cId="990351864" sldId="283"/>
            <ac:picMk id="7" creationId="{4CF05BB0-9C88-6D69-E9C5-B1B193ADC467}"/>
          </ac:picMkLst>
        </pc:picChg>
      </pc:sldChg>
      <pc:sldChg chg="modSp">
        <pc:chgData name="Manuela Matos Correia de Souza" userId="S::mmcs@cin.ufpe.br::c645c9ff-4d5e-4c55-a7d9-aead81e36954" providerId="AD" clId="Web-{E5C54DE8-B19D-4B73-B258-52AD149DB860}" dt="2023-11-24T18:57:30.520" v="104" actId="20577"/>
        <pc:sldMkLst>
          <pc:docMk/>
          <pc:sldMk cId="1816896065" sldId="288"/>
        </pc:sldMkLst>
        <pc:spChg chg="mod">
          <ac:chgData name="Manuela Matos Correia de Souza" userId="S::mmcs@cin.ufpe.br::c645c9ff-4d5e-4c55-a7d9-aead81e36954" providerId="AD" clId="Web-{E5C54DE8-B19D-4B73-B258-52AD149DB860}" dt="2023-11-24T18:57:30.520" v="104" actId="20577"/>
          <ac:spMkLst>
            <pc:docMk/>
            <pc:sldMk cId="1816896065" sldId="288"/>
            <ac:spMk id="3" creationId="{3DD59D87-5768-569C-D861-EE3DA3418243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8:56:02.127" v="102" actId="1076"/>
        <pc:sldMkLst>
          <pc:docMk/>
          <pc:sldMk cId="66822523" sldId="289"/>
        </pc:sldMkLst>
        <pc:spChg chg="mod">
          <ac:chgData name="Manuela Matos Correia de Souza" userId="S::mmcs@cin.ufpe.br::c645c9ff-4d5e-4c55-a7d9-aead81e36954" providerId="AD" clId="Web-{E5C54DE8-B19D-4B73-B258-52AD149DB860}" dt="2023-11-24T18:56:02.127" v="102" actId="1076"/>
          <ac:spMkLst>
            <pc:docMk/>
            <pc:sldMk cId="66822523" sldId="289"/>
            <ac:spMk id="2" creationId="{45482069-10F1-1B6D-699F-89F5C4684E6D}"/>
          </ac:spMkLst>
        </pc:spChg>
      </pc:sldChg>
      <pc:sldChg chg="addSp delSp modSp">
        <pc:chgData name="Manuela Matos Correia de Souza" userId="S::mmcs@cin.ufpe.br::c645c9ff-4d5e-4c55-a7d9-aead81e36954" providerId="AD" clId="Web-{E5C54DE8-B19D-4B73-B258-52AD149DB860}" dt="2023-11-24T18:54:16.421" v="98" actId="1076"/>
        <pc:sldMkLst>
          <pc:docMk/>
          <pc:sldMk cId="3573669591" sldId="291"/>
        </pc:sldMkLst>
        <pc:spChg chg="mod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" creationId="{D3E1D2A0-6FF9-4F95-F4BB-716824C7C324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2" creationId="{4E4490D0-3672-446A-AC12-B4830333BDDD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3" creationId="{39CB82C2-DF65-4EC1-8280-F201D50F570B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5" creationId="{5AE6C737-FF55-4064-94B7-0B21D2EB6045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7" creationId="{D8218D9F-38B6-4AE0-9051-5434D19A5277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28" creationId="{2D3DCA99-84AF-487A-BF72-91C5FA6B0B70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30" creationId="{25C8D2C1-DA83-420D-9635-D52CE066B5DA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31" creationId="{434F74C9-6A0B-409E-AD1C-45B58BE91BB8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11.764" v="93"/>
          <ac:spMkLst>
            <pc:docMk/>
            <pc:sldMk cId="3573669591" sldId="291"/>
            <ac:spMk id="33" creationId="{4E4490D0-3672-446A-AC12-B4830333BDDD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34" creationId="{90AA6468-80AC-4DDF-9CFB-C7A9507E203F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11.764" v="93"/>
          <ac:spMkLst>
            <pc:docMk/>
            <pc:sldMk cId="3573669591" sldId="291"/>
            <ac:spMk id="35" creationId="{39CB82C2-DF65-4EC1-8280-F201D50F570B}"/>
          </ac:spMkLst>
        </pc:spChg>
        <pc:spChg chg="add">
          <ac:chgData name="Manuela Matos Correia de Souza" userId="S::mmcs@cin.ufpe.br::c645c9ff-4d5e-4c55-a7d9-aead81e36954" providerId="AD" clId="Web-{E5C54DE8-B19D-4B73-B258-52AD149DB860}" dt="2023-11-24T18:53:29.889" v="94"/>
          <ac:spMkLst>
            <pc:docMk/>
            <pc:sldMk cId="3573669591" sldId="291"/>
            <ac:spMk id="36" creationId="{4AB900CC-5074-4746-A1A4-AF640455BD43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11.764" v="93"/>
          <ac:spMkLst>
            <pc:docMk/>
            <pc:sldMk cId="3573669591" sldId="291"/>
            <ac:spMk id="39" creationId="{5AE6C737-FF55-4064-94B7-0B21D2EB6045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11.764" v="93"/>
          <ac:spMkLst>
            <pc:docMk/>
            <pc:sldMk cId="3573669591" sldId="291"/>
            <ac:spMk id="43" creationId="{D8218D9F-38B6-4AE0-9051-5434D19A5277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8:53:11.764" v="93"/>
          <ac:spMkLst>
            <pc:docMk/>
            <pc:sldMk cId="3573669591" sldId="291"/>
            <ac:spMk id="45" creationId="{2D3DCA99-84AF-487A-BF72-91C5FA6B0B70}"/>
          </ac:spMkLst>
        </pc:spChg>
        <pc:picChg chg="mod modCrop">
          <ac:chgData name="Manuela Matos Correia de Souza" userId="S::mmcs@cin.ufpe.br::c645c9ff-4d5e-4c55-a7d9-aead81e36954" providerId="AD" clId="Web-{E5C54DE8-B19D-4B73-B258-52AD149DB860}" dt="2023-11-24T18:54:16.421" v="98" actId="1076"/>
          <ac:picMkLst>
            <pc:docMk/>
            <pc:sldMk cId="3573669591" sldId="291"/>
            <ac:picMk id="5" creationId="{28497FCF-53BA-B75F-52A6-699A7F1231A2}"/>
          </ac:picMkLst>
        </pc:picChg>
        <pc:cxnChg chg="add del">
          <ac:chgData name="Manuela Matos Correia de Souza" userId="S::mmcs@cin.ufpe.br::c645c9ff-4d5e-4c55-a7d9-aead81e36954" providerId="AD" clId="Web-{E5C54DE8-B19D-4B73-B258-52AD149DB860}" dt="2023-11-24T18:53:29.889" v="94"/>
          <ac:cxnSpMkLst>
            <pc:docMk/>
            <pc:sldMk cId="3573669591" sldId="291"/>
            <ac:cxnSpMk id="24" creationId="{7E1D4427-852B-4B37-8E76-0E9F1810BA2A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8:53:29.889" v="94"/>
          <ac:cxnSpMkLst>
            <pc:docMk/>
            <pc:sldMk cId="3573669591" sldId="291"/>
            <ac:cxnSpMk id="26" creationId="{6B5B1DD8-6224-4137-8621-32982B00F9FC}"/>
          </ac:cxnSpMkLst>
        </pc:cxnChg>
        <pc:cxnChg chg="add">
          <ac:chgData name="Manuela Matos Correia de Souza" userId="S::mmcs@cin.ufpe.br::c645c9ff-4d5e-4c55-a7d9-aead81e36954" providerId="AD" clId="Web-{E5C54DE8-B19D-4B73-B258-52AD149DB860}" dt="2023-11-24T18:53:29.889" v="94"/>
          <ac:cxnSpMkLst>
            <pc:docMk/>
            <pc:sldMk cId="3573669591" sldId="291"/>
            <ac:cxnSpMk id="32" creationId="{F5486A9D-1265-4B57-91E6-68E666B978BC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8:53:11.764" v="93"/>
          <ac:cxnSpMkLst>
            <pc:docMk/>
            <pc:sldMk cId="3573669591" sldId="291"/>
            <ac:cxnSpMk id="37" creationId="{7E1D4427-852B-4B37-8E76-0E9F1810BA2A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8:53:11.764" v="93"/>
          <ac:cxnSpMkLst>
            <pc:docMk/>
            <pc:sldMk cId="3573669591" sldId="291"/>
            <ac:cxnSpMk id="41" creationId="{6B5B1DD8-6224-4137-8621-32982B00F9FC}"/>
          </ac:cxnSpMkLst>
        </pc:cxnChg>
      </pc:sldChg>
      <pc:sldChg chg="modSp">
        <pc:chgData name="Manuela Matos Correia de Souza" userId="S::mmcs@cin.ufpe.br::c645c9ff-4d5e-4c55-a7d9-aead81e36954" providerId="AD" clId="Web-{E5C54DE8-B19D-4B73-B258-52AD149DB860}" dt="2023-11-24T19:02:35.636" v="153" actId="1076"/>
        <pc:sldMkLst>
          <pc:docMk/>
          <pc:sldMk cId="3481795255" sldId="293"/>
        </pc:sldMkLst>
        <pc:spChg chg="mod">
          <ac:chgData name="Manuela Matos Correia de Souza" userId="S::mmcs@cin.ufpe.br::c645c9ff-4d5e-4c55-a7d9-aead81e36954" providerId="AD" clId="Web-{E5C54DE8-B19D-4B73-B258-52AD149DB860}" dt="2023-11-24T19:02:35.636" v="153" actId="1076"/>
          <ac:spMkLst>
            <pc:docMk/>
            <pc:sldMk cId="3481795255" sldId="293"/>
            <ac:spMk id="3" creationId="{0A234FB3-D502-478D-5518-12718936BEBE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9:00:12.133" v="137" actId="20577"/>
        <pc:sldMkLst>
          <pc:docMk/>
          <pc:sldMk cId="794595079" sldId="294"/>
        </pc:sldMkLst>
        <pc:spChg chg="mod">
          <ac:chgData name="Manuela Matos Correia de Souza" userId="S::mmcs@cin.ufpe.br::c645c9ff-4d5e-4c55-a7d9-aead81e36954" providerId="AD" clId="Web-{E5C54DE8-B19D-4B73-B258-52AD149DB860}" dt="2023-11-24T19:00:12.133" v="137" actId="20577"/>
          <ac:spMkLst>
            <pc:docMk/>
            <pc:sldMk cId="794595079" sldId="294"/>
            <ac:spMk id="2" creationId="{9B63C20D-30B1-786F-999C-B755C373B08F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8:56:30.174" v="103" actId="20577"/>
        <pc:sldMkLst>
          <pc:docMk/>
          <pc:sldMk cId="684720740" sldId="296"/>
        </pc:sldMkLst>
        <pc:spChg chg="mod">
          <ac:chgData name="Manuela Matos Correia de Souza" userId="S::mmcs@cin.ufpe.br::c645c9ff-4d5e-4c55-a7d9-aead81e36954" providerId="AD" clId="Web-{E5C54DE8-B19D-4B73-B258-52AD149DB860}" dt="2023-11-24T18:56:30.174" v="103" actId="20577"/>
          <ac:spMkLst>
            <pc:docMk/>
            <pc:sldMk cId="684720740" sldId="296"/>
            <ac:spMk id="2" creationId="{5641C845-463A-D282-DF4B-1AFF5FD6AA0B}"/>
          </ac:spMkLst>
        </pc:spChg>
      </pc:sldChg>
      <pc:sldChg chg="addSp delSp modSp">
        <pc:chgData name="Manuela Matos Correia de Souza" userId="S::mmcs@cin.ufpe.br::c645c9ff-4d5e-4c55-a7d9-aead81e36954" providerId="AD" clId="Web-{E5C54DE8-B19D-4B73-B258-52AD149DB860}" dt="2023-11-24T19:01:32.338" v="150" actId="14100"/>
        <pc:sldMkLst>
          <pc:docMk/>
          <pc:sldMk cId="2474670874" sldId="297"/>
        </pc:sldMkLst>
        <pc:spChg chg="mod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2" creationId="{A70AA554-79F9-E5B9-0A9B-ABCBA02C9EAF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11" creationId="{BB2B8762-61F0-4F1B-9364-D633EE9D6AF5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13" creationId="{E97675C8-1328-460C-9EBF-6B446B67EAD3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17" creationId="{C6417104-D4C1-4710-9982-2154A7F48492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23" creationId="{DA52A394-10F4-4AA5-90E4-634D1E919DBA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31" v="141"/>
          <ac:spMkLst>
            <pc:docMk/>
            <pc:sldMk cId="2474670874" sldId="297"/>
            <ac:spMk id="25" creationId="{07BDDC51-8BB2-42BE-8EA8-39B3E9AC1EF6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9.306" v="142"/>
          <ac:spMkLst>
            <pc:docMk/>
            <pc:sldMk cId="2474670874" sldId="297"/>
            <ac:spMk id="29" creationId="{E199C547-BC4E-33A1-DCD2-6538BB72DA12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30" creationId="{BB2B8762-61F0-4F1B-9364-D633EE9D6AF5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32" creationId="{E97675C8-1328-460C-9EBF-6B446B67EAD3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36" creationId="{C6417104-D4C1-4710-9982-2154A7F48492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38" creationId="{626F1402-2DEC-4071-84AF-350C7BF00D43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42" creationId="{DA52A394-10F4-4AA5-90E4-634D1E919DBA}"/>
          </ac:spMkLst>
        </pc:spChg>
        <pc:spChg chg="add del">
          <ac:chgData name="Manuela Matos Correia de Souza" userId="S::mmcs@cin.ufpe.br::c645c9ff-4d5e-4c55-a7d9-aead81e36954" providerId="AD" clId="Web-{E5C54DE8-B19D-4B73-B258-52AD149DB860}" dt="2023-11-24T19:01:06.415" v="140"/>
          <ac:spMkLst>
            <pc:docMk/>
            <pc:sldMk cId="2474670874" sldId="297"/>
            <ac:spMk id="44" creationId="{07BDDC51-8BB2-42BE-8EA8-39B3E9AC1EF6}"/>
          </ac:spMkLst>
        </pc:spChg>
        <pc:picChg chg="mod ord">
          <ac:chgData name="Manuela Matos Correia de Souza" userId="S::mmcs@cin.ufpe.br::c645c9ff-4d5e-4c55-a7d9-aead81e36954" providerId="AD" clId="Web-{E5C54DE8-B19D-4B73-B258-52AD149DB860}" dt="2023-11-24T19:01:32.338" v="150" actId="14100"/>
          <ac:picMkLst>
            <pc:docMk/>
            <pc:sldMk cId="2474670874" sldId="297"/>
            <ac:picMk id="4" creationId="{7F098027-5460-D572-DBA5-D907DD4A51D1}"/>
          </ac:picMkLst>
        </pc:picChg>
        <pc:picChg chg="mod">
          <ac:chgData name="Manuela Matos Correia de Souza" userId="S::mmcs@cin.ufpe.br::c645c9ff-4d5e-4c55-a7d9-aead81e36954" providerId="AD" clId="Web-{E5C54DE8-B19D-4B73-B258-52AD149DB860}" dt="2023-11-24T19:01:22.025" v="146" actId="14100"/>
          <ac:picMkLst>
            <pc:docMk/>
            <pc:sldMk cId="2474670874" sldId="297"/>
            <ac:picMk id="6" creationId="{CB60FC45-0541-F2FE-FDAF-08206D94CE46}"/>
          </ac:picMkLst>
        </pc:picChg>
        <pc:cxnChg chg="add del">
          <ac:chgData name="Manuela Matos Correia de Souza" userId="S::mmcs@cin.ufpe.br::c645c9ff-4d5e-4c55-a7d9-aead81e36954" providerId="AD" clId="Web-{E5C54DE8-B19D-4B73-B258-52AD149DB860}" dt="2023-11-24T19:01:06.431" v="141"/>
          <ac:cxnSpMkLst>
            <pc:docMk/>
            <pc:sldMk cId="2474670874" sldId="297"/>
            <ac:cxnSpMk id="15" creationId="{514EE78B-AF71-4195-A01B-F1165D9233BF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9:01:06.431" v="141"/>
          <ac:cxnSpMkLst>
            <pc:docMk/>
            <pc:sldMk cId="2474670874" sldId="297"/>
            <ac:cxnSpMk id="21" creationId="{04733B62-1719-4677-A612-CA0AC0AD7482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9:01:06.415" v="140"/>
          <ac:cxnSpMkLst>
            <pc:docMk/>
            <pc:sldMk cId="2474670874" sldId="297"/>
            <ac:cxnSpMk id="34" creationId="{514EE78B-AF71-4195-A01B-F1165D9233BF}"/>
          </ac:cxnSpMkLst>
        </pc:cxnChg>
        <pc:cxnChg chg="add del">
          <ac:chgData name="Manuela Matos Correia de Souza" userId="S::mmcs@cin.ufpe.br::c645c9ff-4d5e-4c55-a7d9-aead81e36954" providerId="AD" clId="Web-{E5C54DE8-B19D-4B73-B258-52AD149DB860}" dt="2023-11-24T19:01:06.415" v="140"/>
          <ac:cxnSpMkLst>
            <pc:docMk/>
            <pc:sldMk cId="2474670874" sldId="297"/>
            <ac:cxnSpMk id="40" creationId="{04733B62-1719-4677-A612-CA0AC0AD7482}"/>
          </ac:cxnSpMkLst>
        </pc:cxnChg>
      </pc:sldChg>
      <pc:sldChg chg="addSp delSp modSp">
        <pc:chgData name="Manuela Matos Correia de Souza" userId="S::mmcs@cin.ufpe.br::c645c9ff-4d5e-4c55-a7d9-aead81e36954" providerId="AD" clId="Web-{E5C54DE8-B19D-4B73-B258-52AD149DB860}" dt="2023-11-24T19:19:11.221" v="232" actId="14100"/>
        <pc:sldMkLst>
          <pc:docMk/>
          <pc:sldMk cId="372904811" sldId="304"/>
        </pc:sldMkLst>
        <pc:spChg chg="mod">
          <ac:chgData name="Manuela Matos Correia de Souza" userId="S::mmcs@cin.ufpe.br::c645c9ff-4d5e-4c55-a7d9-aead81e36954" providerId="AD" clId="Web-{E5C54DE8-B19D-4B73-B258-52AD149DB860}" dt="2023-11-24T19:17:17.469" v="220" actId="14100"/>
          <ac:spMkLst>
            <pc:docMk/>
            <pc:sldMk cId="372904811" sldId="304"/>
            <ac:spMk id="3" creationId="{029CA8E2-1970-FF88-7E57-E3D9E28B39E7}"/>
          </ac:spMkLst>
        </pc:spChg>
        <pc:picChg chg="add mod modCrop">
          <ac:chgData name="Manuela Matos Correia de Souza" userId="S::mmcs@cin.ufpe.br::c645c9ff-4d5e-4c55-a7d9-aead81e36954" providerId="AD" clId="Web-{E5C54DE8-B19D-4B73-B258-52AD149DB860}" dt="2023-11-24T19:19:11.221" v="232" actId="14100"/>
          <ac:picMkLst>
            <pc:docMk/>
            <pc:sldMk cId="372904811" sldId="304"/>
            <ac:picMk id="4" creationId="{FEBA7C7E-4A9B-DB07-28C8-AEADB0AA6DBF}"/>
          </ac:picMkLst>
        </pc:picChg>
        <pc:picChg chg="del">
          <ac:chgData name="Manuela Matos Correia de Souza" userId="S::mmcs@cin.ufpe.br::c645c9ff-4d5e-4c55-a7d9-aead81e36954" providerId="AD" clId="Web-{E5C54DE8-B19D-4B73-B258-52AD149DB860}" dt="2023-11-24T19:18:32.814" v="221"/>
          <ac:picMkLst>
            <pc:docMk/>
            <pc:sldMk cId="372904811" sldId="304"/>
            <ac:picMk id="5" creationId="{AFB50F4E-98AD-58D2-22C6-300D7567E938}"/>
          </ac:picMkLst>
        </pc:picChg>
      </pc:sldChg>
      <pc:sldChg chg="modSp">
        <pc:chgData name="Manuela Matos Correia de Souza" userId="S::mmcs@cin.ufpe.br::c645c9ff-4d5e-4c55-a7d9-aead81e36954" providerId="AD" clId="Web-{E5C54DE8-B19D-4B73-B258-52AD149DB860}" dt="2023-11-24T18:46:41.489" v="62" actId="1076"/>
        <pc:sldMkLst>
          <pc:docMk/>
          <pc:sldMk cId="3062544605" sldId="306"/>
        </pc:sldMkLst>
        <pc:spChg chg="mod">
          <ac:chgData name="Manuela Matos Correia de Souza" userId="S::mmcs@cin.ufpe.br::c645c9ff-4d5e-4c55-a7d9-aead81e36954" providerId="AD" clId="Web-{E5C54DE8-B19D-4B73-B258-52AD149DB860}" dt="2023-11-24T18:46:41.489" v="62" actId="1076"/>
          <ac:spMkLst>
            <pc:docMk/>
            <pc:sldMk cId="3062544605" sldId="306"/>
            <ac:spMk id="2" creationId="{4154E400-66F6-3155-6CB8-8FCDE85D2A22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8:59:23.210" v="128" actId="20577"/>
        <pc:sldMkLst>
          <pc:docMk/>
          <pc:sldMk cId="1200281821" sldId="307"/>
        </pc:sldMkLst>
        <pc:spChg chg="mod">
          <ac:chgData name="Manuela Matos Correia de Souza" userId="S::mmcs@cin.ufpe.br::c645c9ff-4d5e-4c55-a7d9-aead81e36954" providerId="AD" clId="Web-{E5C54DE8-B19D-4B73-B258-52AD149DB860}" dt="2023-11-24T18:59:23.210" v="128" actId="20577"/>
          <ac:spMkLst>
            <pc:docMk/>
            <pc:sldMk cId="1200281821" sldId="307"/>
            <ac:spMk id="3" creationId="{32DFAA5D-BF66-8953-5617-3E5EA1E9A16F}"/>
          </ac:spMkLst>
        </pc:spChg>
      </pc:sldChg>
      <pc:sldChg chg="modSp mod setBg">
        <pc:chgData name="Manuela Matos Correia de Souza" userId="S::mmcs@cin.ufpe.br::c645c9ff-4d5e-4c55-a7d9-aead81e36954" providerId="AD" clId="Web-{E5C54DE8-B19D-4B73-B258-52AD149DB860}" dt="2023-11-24T19:23:21.571" v="248" actId="20577"/>
        <pc:sldMkLst>
          <pc:docMk/>
          <pc:sldMk cId="3967429283" sldId="309"/>
        </pc:sldMkLst>
        <pc:spChg chg="mod">
          <ac:chgData name="Manuela Matos Correia de Souza" userId="S::mmcs@cin.ufpe.br::c645c9ff-4d5e-4c55-a7d9-aead81e36954" providerId="AD" clId="Web-{E5C54DE8-B19D-4B73-B258-52AD149DB860}" dt="2023-11-24T19:23:21.571" v="248" actId="20577"/>
          <ac:spMkLst>
            <pc:docMk/>
            <pc:sldMk cId="3967429283" sldId="309"/>
            <ac:spMk id="2" creationId="{1BD53223-2771-B508-0210-5E6F5F184FB3}"/>
          </ac:spMkLst>
        </pc:spChg>
        <pc:picChg chg="mod">
          <ac:chgData name="Manuela Matos Correia de Souza" userId="S::mmcs@cin.ufpe.br::c645c9ff-4d5e-4c55-a7d9-aead81e36954" providerId="AD" clId="Web-{E5C54DE8-B19D-4B73-B258-52AD149DB860}" dt="2023-11-24T19:22:44.148" v="244" actId="14100"/>
          <ac:picMkLst>
            <pc:docMk/>
            <pc:sldMk cId="3967429283" sldId="309"/>
            <ac:picMk id="9" creationId="{400F8046-EB4D-B3B8-93B3-8793E6CE38D3}"/>
          </ac:picMkLst>
        </pc:picChg>
      </pc:sldChg>
      <pc:sldChg chg="modSp ord addAnim delAnim">
        <pc:chgData name="Manuela Matos Correia de Souza" userId="S::mmcs@cin.ufpe.br::c645c9ff-4d5e-4c55-a7d9-aead81e36954" providerId="AD" clId="Web-{E5C54DE8-B19D-4B73-B258-52AD149DB860}" dt="2023-11-24T18:39:46.979" v="14"/>
        <pc:sldMkLst>
          <pc:docMk/>
          <pc:sldMk cId="2969686498" sldId="317"/>
        </pc:sldMkLst>
        <pc:graphicFrameChg chg="mod modGraphic">
          <ac:chgData name="Manuela Matos Correia de Souza" userId="S::mmcs@cin.ufpe.br::c645c9ff-4d5e-4c55-a7d9-aead81e36954" providerId="AD" clId="Web-{E5C54DE8-B19D-4B73-B258-52AD149DB860}" dt="2023-11-24T18:37:36.650" v="11" actId="20577"/>
          <ac:graphicFrameMkLst>
            <pc:docMk/>
            <pc:sldMk cId="2969686498" sldId="317"/>
            <ac:graphicFrameMk id="4" creationId="{482FB801-ADB6-9944-E57F-C7806C20E8FE}"/>
          </ac:graphicFrameMkLst>
        </pc:graphicFrameChg>
      </pc:sldChg>
      <pc:sldChg chg="addSp modSp">
        <pc:chgData name="Manuela Matos Correia de Souza" userId="S::mmcs@cin.ufpe.br::c645c9ff-4d5e-4c55-a7d9-aead81e36954" providerId="AD" clId="Web-{E5C54DE8-B19D-4B73-B258-52AD149DB860}" dt="2023-11-24T18:40:52.403" v="22" actId="1076"/>
        <pc:sldMkLst>
          <pc:docMk/>
          <pc:sldMk cId="1357195315" sldId="320"/>
        </pc:sldMkLst>
        <pc:spChg chg="add mod">
          <ac:chgData name="Manuela Matos Correia de Souza" userId="S::mmcs@cin.ufpe.br::c645c9ff-4d5e-4c55-a7d9-aead81e36954" providerId="AD" clId="Web-{E5C54DE8-B19D-4B73-B258-52AD149DB860}" dt="2023-11-24T18:40:37.074" v="19"/>
          <ac:spMkLst>
            <pc:docMk/>
            <pc:sldMk cId="1357195315" sldId="320"/>
            <ac:spMk id="36" creationId="{02A59142-EE3A-BF23-10A5-FB55ED7AA597}"/>
          </ac:spMkLst>
        </pc:spChg>
        <pc:spChg chg="add mod">
          <ac:chgData name="Manuela Matos Correia de Souza" userId="S::mmcs@cin.ufpe.br::c645c9ff-4d5e-4c55-a7d9-aead81e36954" providerId="AD" clId="Web-{E5C54DE8-B19D-4B73-B258-52AD149DB860}" dt="2023-11-24T18:40:52.403" v="22" actId="1076"/>
          <ac:spMkLst>
            <pc:docMk/>
            <pc:sldMk cId="1357195315" sldId="320"/>
            <ac:spMk id="37" creationId="{D408DC1F-7CB4-53F6-CE08-EEC679718F64}"/>
          </ac:spMkLst>
        </pc:spChg>
      </pc:sldChg>
      <pc:sldChg chg="modSp">
        <pc:chgData name="Manuela Matos Correia de Souza" userId="S::mmcs@cin.ufpe.br::c645c9ff-4d5e-4c55-a7d9-aead81e36954" providerId="AD" clId="Web-{E5C54DE8-B19D-4B73-B258-52AD149DB860}" dt="2023-11-24T19:15:59.920" v="219" actId="1076"/>
        <pc:sldMkLst>
          <pc:docMk/>
          <pc:sldMk cId="3203230531" sldId="322"/>
        </pc:sldMkLst>
        <pc:grpChg chg="mod">
          <ac:chgData name="Manuela Matos Correia de Souza" userId="S::mmcs@cin.ufpe.br::c645c9ff-4d5e-4c55-a7d9-aead81e36954" providerId="AD" clId="Web-{E5C54DE8-B19D-4B73-B258-52AD149DB860}" dt="2023-11-24T19:15:59.920" v="219" actId="1076"/>
          <ac:grpSpMkLst>
            <pc:docMk/>
            <pc:sldMk cId="3203230531" sldId="322"/>
            <ac:grpSpMk id="9" creationId="{AF4461F0-E8C8-C87E-D6DB-732D4AB96116}"/>
          </ac:grpSpMkLst>
        </pc:grpChg>
        <pc:picChg chg="mod">
          <ac:chgData name="Manuela Matos Correia de Souza" userId="S::mmcs@cin.ufpe.br::c645c9ff-4d5e-4c55-a7d9-aead81e36954" providerId="AD" clId="Web-{E5C54DE8-B19D-4B73-B258-52AD149DB860}" dt="2023-11-24T19:15:42.451" v="218" actId="1076"/>
          <ac:picMkLst>
            <pc:docMk/>
            <pc:sldMk cId="3203230531" sldId="322"/>
            <ac:picMk id="5" creationId="{DE6758AA-5C84-167E-9744-7EE449BA426D}"/>
          </ac:picMkLst>
        </pc:picChg>
      </pc:sldChg>
      <pc:sldChg chg="modSp">
        <pc:chgData name="Manuela Matos Correia de Souza" userId="S::mmcs@cin.ufpe.br::c645c9ff-4d5e-4c55-a7d9-aead81e36954" providerId="AD" clId="Web-{E5C54DE8-B19D-4B73-B258-52AD149DB860}" dt="2023-11-24T19:22:52.758" v="246" actId="14100"/>
        <pc:sldMkLst>
          <pc:docMk/>
          <pc:sldMk cId="1140787588" sldId="323"/>
        </pc:sldMkLst>
        <pc:spChg chg="mod">
          <ac:chgData name="Manuela Matos Correia de Souza" userId="S::mmcs@cin.ufpe.br::c645c9ff-4d5e-4c55-a7d9-aead81e36954" providerId="AD" clId="Web-{E5C54DE8-B19D-4B73-B258-52AD149DB860}" dt="2023-11-24T19:22:52.758" v="246" actId="14100"/>
          <ac:spMkLst>
            <pc:docMk/>
            <pc:sldMk cId="1140787588" sldId="323"/>
            <ac:spMk id="2" creationId="{35268D08-0DAD-03C2-8C02-257AD830BA01}"/>
          </ac:spMkLst>
        </pc:spChg>
      </pc:sldChg>
      <pc:sldChg chg="add del replId">
        <pc:chgData name="Manuela Matos Correia de Souza" userId="S::mmcs@cin.ufpe.br::c645c9ff-4d5e-4c55-a7d9-aead81e36954" providerId="AD" clId="Web-{E5C54DE8-B19D-4B73-B258-52AD149DB860}" dt="2023-11-24T18:41:34.591" v="28"/>
        <pc:sldMkLst>
          <pc:docMk/>
          <pc:sldMk cId="3332410203" sldId="324"/>
        </pc:sldMkLst>
      </pc:sldChg>
      <pc:sldChg chg="modSp add replId">
        <pc:chgData name="Manuela Matos Correia de Souza" userId="S::mmcs@cin.ufpe.br::c645c9ff-4d5e-4c55-a7d9-aead81e36954" providerId="AD" clId="Web-{E5C54DE8-B19D-4B73-B258-52AD149DB860}" dt="2023-11-24T18:42:56.499" v="35" actId="20577"/>
        <pc:sldMkLst>
          <pc:docMk/>
          <pc:sldMk cId="511861778" sldId="325"/>
        </pc:sldMkLst>
        <pc:graphicFrameChg chg="modGraphic">
          <ac:chgData name="Manuela Matos Correia de Souza" userId="S::mmcs@cin.ufpe.br::c645c9ff-4d5e-4c55-a7d9-aead81e36954" providerId="AD" clId="Web-{E5C54DE8-B19D-4B73-B258-52AD149DB860}" dt="2023-11-24T18:42:56.499" v="35" actId="20577"/>
          <ac:graphicFrameMkLst>
            <pc:docMk/>
            <pc:sldMk cId="511861778" sldId="325"/>
            <ac:graphicFrameMk id="4" creationId="{482FB801-ADB6-9944-E57F-C7806C20E8FE}"/>
          </ac:graphicFrameMkLst>
        </pc:graphicFrameChg>
      </pc:sldChg>
      <pc:sldChg chg="modSp add del replId">
        <pc:chgData name="Manuela Matos Correia de Souza" userId="S::mmcs@cin.ufpe.br::c645c9ff-4d5e-4c55-a7d9-aead81e36954" providerId="AD" clId="Web-{E5C54DE8-B19D-4B73-B258-52AD149DB860}" dt="2023-11-24T18:41:34.623" v="30"/>
        <pc:sldMkLst>
          <pc:docMk/>
          <pc:sldMk cId="1849348150" sldId="326"/>
        </pc:sldMkLst>
        <pc:spChg chg="mod">
          <ac:chgData name="Manuela Matos Correia de Souza" userId="S::mmcs@cin.ufpe.br::c645c9ff-4d5e-4c55-a7d9-aead81e36954" providerId="AD" clId="Web-{E5C54DE8-B19D-4B73-B258-52AD149DB860}" dt="2023-11-24T18:41:11.747" v="25" actId="14100"/>
          <ac:spMkLst>
            <pc:docMk/>
            <pc:sldMk cId="1849348150" sldId="326"/>
            <ac:spMk id="37" creationId="{D408DC1F-7CB4-53F6-CE08-EEC679718F64}"/>
          </ac:spMkLst>
        </pc:spChg>
      </pc:sldChg>
      <pc:sldChg chg="modSp add del replId">
        <pc:chgData name="Manuela Matos Correia de Souza" userId="S::mmcs@cin.ufpe.br::c645c9ff-4d5e-4c55-a7d9-aead81e36954" providerId="AD" clId="Web-{E5C54DE8-B19D-4B73-B258-52AD149DB860}" dt="2023-11-24T18:41:34.607" v="29"/>
        <pc:sldMkLst>
          <pc:docMk/>
          <pc:sldMk cId="2208662501" sldId="327"/>
        </pc:sldMkLst>
        <pc:spChg chg="mod">
          <ac:chgData name="Manuela Matos Correia de Souza" userId="S::mmcs@cin.ufpe.br::c645c9ff-4d5e-4c55-a7d9-aead81e36954" providerId="AD" clId="Web-{E5C54DE8-B19D-4B73-B258-52AD149DB860}" dt="2023-11-24T18:41:27.779" v="27" actId="1076"/>
          <ac:spMkLst>
            <pc:docMk/>
            <pc:sldMk cId="2208662501" sldId="327"/>
            <ac:spMk id="36" creationId="{02A59142-EE3A-BF23-10A5-FB55ED7AA597}"/>
          </ac:spMkLst>
        </pc:spChg>
      </pc:sldChg>
    </pc:docChg>
  </pc:docChgLst>
  <pc:docChgLst>
    <pc:chgData name="Henrique Lopes de Castro" userId="S::hlc3@cin.ufpe.br::6305006d-c90f-445c-b524-ab7425257b0c" providerId="AD" clId="Web-{4C549A34-3428-4ED5-96F8-16F55713BB9A}"/>
    <pc:docChg chg="addSld delSld modSld sldOrd">
      <pc:chgData name="Henrique Lopes de Castro" userId="S::hlc3@cin.ufpe.br::6305006d-c90f-445c-b524-ab7425257b0c" providerId="AD" clId="Web-{4C549A34-3428-4ED5-96F8-16F55713BB9A}" dt="2023-11-24T17:04:20.207" v="1597" actId="1076"/>
      <pc:docMkLst>
        <pc:docMk/>
      </pc:docMkLst>
      <pc:sldChg chg="modSp">
        <pc:chgData name="Henrique Lopes de Castro" userId="S::hlc3@cin.ufpe.br::6305006d-c90f-445c-b524-ab7425257b0c" providerId="AD" clId="Web-{4C549A34-3428-4ED5-96F8-16F55713BB9A}" dt="2023-11-22T13:46:26.926" v="464" actId="1076"/>
        <pc:sldMkLst>
          <pc:docMk/>
          <pc:sldMk cId="2580077059" sldId="256"/>
        </pc:sldMkLst>
        <pc:spChg chg="mod">
          <ac:chgData name="Henrique Lopes de Castro" userId="S::hlc3@cin.ufpe.br::6305006d-c90f-445c-b524-ab7425257b0c" providerId="AD" clId="Web-{4C549A34-3428-4ED5-96F8-16F55713BB9A}" dt="2023-11-22T13:46:20.348" v="463" actId="20577"/>
          <ac:spMkLst>
            <pc:docMk/>
            <pc:sldMk cId="2580077059" sldId="256"/>
            <ac:spMk id="2" creationId="{38CCB934-D3C2-1EFE-3468-B862A90F087D}"/>
          </ac:spMkLst>
        </pc:spChg>
        <pc:spChg chg="mod">
          <ac:chgData name="Henrique Lopes de Castro" userId="S::hlc3@cin.ufpe.br::6305006d-c90f-445c-b524-ab7425257b0c" providerId="AD" clId="Web-{4C549A34-3428-4ED5-96F8-16F55713BB9A}" dt="2023-11-22T13:46:26.926" v="464" actId="1076"/>
          <ac:spMkLst>
            <pc:docMk/>
            <pc:sldMk cId="2580077059" sldId="256"/>
            <ac:spMk id="3" creationId="{889C8981-856E-93A2-862D-3B8AF3079480}"/>
          </ac:spMkLst>
        </pc:spChg>
      </pc:sldChg>
      <pc:sldChg chg="modSp ord">
        <pc:chgData name="Henrique Lopes de Castro" userId="S::hlc3@cin.ufpe.br::6305006d-c90f-445c-b524-ab7425257b0c" providerId="AD" clId="Web-{4C549A34-3428-4ED5-96F8-16F55713BB9A}" dt="2023-11-22T15:12:25.144" v="1468"/>
        <pc:sldMkLst>
          <pc:docMk/>
          <pc:sldMk cId="621596714" sldId="257"/>
        </pc:sldMkLst>
        <pc:spChg chg="mod">
          <ac:chgData name="Henrique Lopes de Castro" userId="S::hlc3@cin.ufpe.br::6305006d-c90f-445c-b524-ab7425257b0c" providerId="AD" clId="Web-{4C549A34-3428-4ED5-96F8-16F55713BB9A}" dt="2023-11-22T13:24:32.801" v="266" actId="20577"/>
          <ac:spMkLst>
            <pc:docMk/>
            <pc:sldMk cId="621596714" sldId="257"/>
            <ac:spMk id="3" creationId="{6F872DDC-2264-1B95-D67D-8893278DA394}"/>
          </ac:spMkLst>
        </pc:spChg>
      </pc:sldChg>
      <pc:sldChg chg="modSp">
        <pc:chgData name="Henrique Lopes de Castro" userId="S::hlc3@cin.ufpe.br::6305006d-c90f-445c-b524-ab7425257b0c" providerId="AD" clId="Web-{4C549A34-3428-4ED5-96F8-16F55713BB9A}" dt="2023-11-22T14:36:44.295" v="1073" actId="14100"/>
        <pc:sldMkLst>
          <pc:docMk/>
          <pc:sldMk cId="2889187764" sldId="259"/>
        </pc:sldMkLst>
        <pc:spChg chg="mod">
          <ac:chgData name="Henrique Lopes de Castro" userId="S::hlc3@cin.ufpe.br::6305006d-c90f-445c-b524-ab7425257b0c" providerId="AD" clId="Web-{4C549A34-3428-4ED5-96F8-16F55713BB9A}" dt="2023-11-22T14:36:44.295" v="1073" actId="14100"/>
          <ac:spMkLst>
            <pc:docMk/>
            <pc:sldMk cId="2889187764" sldId="259"/>
            <ac:spMk id="2" creationId="{7BADB2EB-6E45-58BE-3B7F-FED554565D8D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36:31.810" v="1071" actId="14100"/>
          <ac:picMkLst>
            <pc:docMk/>
            <pc:sldMk cId="2889187764" sldId="259"/>
            <ac:picMk id="4" creationId="{1B2DF66C-7FCB-473D-7C3B-CFD9EB495E6C}"/>
          </ac:picMkLst>
        </pc:picChg>
      </pc:sldChg>
      <pc:sldChg chg="addSp modSp mod setBg">
        <pc:chgData name="Henrique Lopes de Castro" userId="S::hlc3@cin.ufpe.br::6305006d-c90f-445c-b524-ab7425257b0c" providerId="AD" clId="Web-{4C549A34-3428-4ED5-96F8-16F55713BB9A}" dt="2023-11-22T14:36:15.669" v="1068" actId="1076"/>
        <pc:sldMkLst>
          <pc:docMk/>
          <pc:sldMk cId="1189346821" sldId="261"/>
        </pc:sldMkLst>
        <pc:spChg chg="mod ord">
          <ac:chgData name="Henrique Lopes de Castro" userId="S::hlc3@cin.ufpe.br::6305006d-c90f-445c-b524-ab7425257b0c" providerId="AD" clId="Web-{4C549A34-3428-4ED5-96F8-16F55713BB9A}" dt="2023-11-22T13:48:17.538" v="473"/>
          <ac:spMkLst>
            <pc:docMk/>
            <pc:sldMk cId="1189346821" sldId="261"/>
            <ac:spMk id="2" creationId="{C037ACF4-5CC6-F6F3-7FA3-8F112720A2BC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8:17.538" v="473"/>
          <ac:spMkLst>
            <pc:docMk/>
            <pc:sldMk cId="1189346821" sldId="261"/>
            <ac:spMk id="9" creationId="{25C8D2C1-DA83-420D-9635-D52CE066B5DA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8:17.538" v="473"/>
          <ac:spMkLst>
            <pc:docMk/>
            <pc:sldMk cId="1189346821" sldId="261"/>
            <ac:spMk id="11" creationId="{434F74C9-6A0B-409E-AD1C-45B58BE91BB8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8:17.538" v="473"/>
          <ac:spMkLst>
            <pc:docMk/>
            <pc:sldMk cId="1189346821" sldId="261"/>
            <ac:spMk id="15" creationId="{B76D919A-FC3E-4B4E-BAF0-ED6CFB8DC4AE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8:17.538" v="473"/>
          <ac:spMkLst>
            <pc:docMk/>
            <pc:sldMk cId="1189346821" sldId="261"/>
            <ac:spMk id="17" creationId="{8F66ACBD-1C82-4782-AA7C-05504DD7DE77}"/>
          </ac:spMkLst>
        </pc:spChg>
        <pc:picChg chg="mod modCrop">
          <ac:chgData name="Henrique Lopes de Castro" userId="S::hlc3@cin.ufpe.br::6305006d-c90f-445c-b524-ab7425257b0c" providerId="AD" clId="Web-{4C549A34-3428-4ED5-96F8-16F55713BB9A}" dt="2023-11-22T14:36:15.669" v="1068" actId="1076"/>
          <ac:picMkLst>
            <pc:docMk/>
            <pc:sldMk cId="1189346821" sldId="261"/>
            <ac:picMk id="4" creationId="{2D846693-3372-B083-C4E1-4B418AC22E8F}"/>
          </ac:picMkLst>
        </pc:picChg>
        <pc:cxnChg chg="add">
          <ac:chgData name="Henrique Lopes de Castro" userId="S::hlc3@cin.ufpe.br::6305006d-c90f-445c-b524-ab7425257b0c" providerId="AD" clId="Web-{4C549A34-3428-4ED5-96F8-16F55713BB9A}" dt="2023-11-22T13:48:17.538" v="473"/>
          <ac:cxnSpMkLst>
            <pc:docMk/>
            <pc:sldMk cId="1189346821" sldId="261"/>
            <ac:cxnSpMk id="13" creationId="{F5486A9D-1265-4B57-91E6-68E666B978BC}"/>
          </ac:cxnSpMkLst>
        </pc:cxnChg>
      </pc:sldChg>
      <pc:sldChg chg="modSp">
        <pc:chgData name="Henrique Lopes de Castro" userId="S::hlc3@cin.ufpe.br::6305006d-c90f-445c-b524-ab7425257b0c" providerId="AD" clId="Web-{4C549A34-3428-4ED5-96F8-16F55713BB9A}" dt="2023-11-22T13:26:31.335" v="328" actId="20577"/>
        <pc:sldMkLst>
          <pc:docMk/>
          <pc:sldMk cId="2247595124" sldId="263"/>
        </pc:sldMkLst>
        <pc:spChg chg="mod">
          <ac:chgData name="Henrique Lopes de Castro" userId="S::hlc3@cin.ufpe.br::6305006d-c90f-445c-b524-ab7425257b0c" providerId="AD" clId="Web-{4C549A34-3428-4ED5-96F8-16F55713BB9A}" dt="2023-11-22T13:26:31.335" v="328" actId="20577"/>
          <ac:spMkLst>
            <pc:docMk/>
            <pc:sldMk cId="2247595124" sldId="263"/>
            <ac:spMk id="3" creationId="{26AF9F06-A746-4190-1FA3-43C217AA6FE4}"/>
          </ac:spMkLst>
        </pc:spChg>
      </pc:sldChg>
      <pc:sldChg chg="addSp delSp modSp mod setBg setClrOvrMap">
        <pc:chgData name="Henrique Lopes de Castro" userId="S::hlc3@cin.ufpe.br::6305006d-c90f-445c-b524-ab7425257b0c" providerId="AD" clId="Web-{4C549A34-3428-4ED5-96F8-16F55713BB9A}" dt="2023-11-22T15:06:48.839" v="1441" actId="1076"/>
        <pc:sldMkLst>
          <pc:docMk/>
          <pc:sldMk cId="397541296" sldId="264"/>
        </pc:sldMkLst>
        <pc:spChg chg="mod">
          <ac:chgData name="Henrique Lopes de Castro" userId="S::hlc3@cin.ufpe.br::6305006d-c90f-445c-b524-ab7425257b0c" providerId="AD" clId="Web-{4C549A34-3428-4ED5-96F8-16F55713BB9A}" dt="2023-11-22T14:02:19.652" v="585"/>
          <ac:spMkLst>
            <pc:docMk/>
            <pc:sldMk cId="397541296" sldId="264"/>
            <ac:spMk id="2" creationId="{BED6246E-9285-FDB5-E30B-BC1D8631B713}"/>
          </ac:spMkLst>
        </pc:spChg>
        <pc:spChg chg="mod">
          <ac:chgData name="Henrique Lopes de Castro" userId="S::hlc3@cin.ufpe.br::6305006d-c90f-445c-b524-ab7425257b0c" providerId="AD" clId="Web-{4C549A34-3428-4ED5-96F8-16F55713BB9A}" dt="2023-11-22T15:06:01.197" v="1432" actId="14100"/>
          <ac:spMkLst>
            <pc:docMk/>
            <pc:sldMk cId="397541296" sldId="264"/>
            <ac:spMk id="3" creationId="{AA6E4AF7-FAEA-0D54-AA29-BF8BF00627EF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2:19.652" v="585"/>
          <ac:spMkLst>
            <pc:docMk/>
            <pc:sldMk cId="397541296" sldId="264"/>
            <ac:spMk id="11" creationId="{C609E9FA-BDDE-45C4-8F5E-974D4208D2EA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2:19.652" v="585"/>
          <ac:spMkLst>
            <pc:docMk/>
            <pc:sldMk cId="397541296" sldId="264"/>
            <ac:spMk id="13" creationId="{7737E529-E43B-4948-B3C4-7F6B806FCCFD}"/>
          </ac:spMkLst>
        </pc:spChg>
        <pc:picChg chg="add del mod ord modCrop">
          <ac:chgData name="Henrique Lopes de Castro" userId="S::hlc3@cin.ufpe.br::6305006d-c90f-445c-b524-ab7425257b0c" providerId="AD" clId="Web-{4C549A34-3428-4ED5-96F8-16F55713BB9A}" dt="2023-11-22T15:06:48.839" v="1441" actId="1076"/>
          <ac:picMkLst>
            <pc:docMk/>
            <pc:sldMk cId="397541296" sldId="264"/>
            <ac:picMk id="4" creationId="{DAD30C8A-3BA9-2FBE-66CD-2A573E0C8F08}"/>
          </ac:picMkLst>
        </pc:picChg>
        <pc:cxnChg chg="add del">
          <ac:chgData name="Henrique Lopes de Castro" userId="S::hlc3@cin.ufpe.br::6305006d-c90f-445c-b524-ab7425257b0c" providerId="AD" clId="Web-{4C549A34-3428-4ED5-96F8-16F55713BB9A}" dt="2023-11-22T14:02:19.652" v="585"/>
          <ac:cxnSpMkLst>
            <pc:docMk/>
            <pc:sldMk cId="397541296" sldId="264"/>
            <ac:cxnSpMk id="9" creationId="{45549E29-E797-4A00-B030-3AB01640CFDC}"/>
          </ac:cxnSpMkLst>
        </pc:cxnChg>
      </pc:sldChg>
      <pc:sldChg chg="modSp">
        <pc:chgData name="Henrique Lopes de Castro" userId="S::hlc3@cin.ufpe.br::6305006d-c90f-445c-b524-ab7425257b0c" providerId="AD" clId="Web-{4C549A34-3428-4ED5-96F8-16F55713BB9A}" dt="2023-11-22T13:42:41.811" v="387" actId="1076"/>
        <pc:sldMkLst>
          <pc:docMk/>
          <pc:sldMk cId="3062805587" sldId="266"/>
        </pc:sldMkLst>
        <pc:spChg chg="mod">
          <ac:chgData name="Henrique Lopes de Castro" userId="S::hlc3@cin.ufpe.br::6305006d-c90f-445c-b524-ab7425257b0c" providerId="AD" clId="Web-{4C549A34-3428-4ED5-96F8-16F55713BB9A}" dt="2023-11-22T13:42:41.811" v="387" actId="1076"/>
          <ac:spMkLst>
            <pc:docMk/>
            <pc:sldMk cId="3062805587" sldId="266"/>
            <ac:spMk id="3" creationId="{6B7C166F-BFC0-0DB3-9B6F-1408887E040B}"/>
          </ac:spMkLst>
        </pc:spChg>
      </pc:sldChg>
      <pc:sldChg chg="modSp">
        <pc:chgData name="Henrique Lopes de Castro" userId="S::hlc3@cin.ufpe.br::6305006d-c90f-445c-b524-ab7425257b0c" providerId="AD" clId="Web-{4C549A34-3428-4ED5-96F8-16F55713BB9A}" dt="2023-11-22T14:13:49.246" v="687" actId="1076"/>
        <pc:sldMkLst>
          <pc:docMk/>
          <pc:sldMk cId="3981814566" sldId="267"/>
        </pc:sldMkLst>
        <pc:spChg chg="mod">
          <ac:chgData name="Henrique Lopes de Castro" userId="S::hlc3@cin.ufpe.br::6305006d-c90f-445c-b524-ab7425257b0c" providerId="AD" clId="Web-{4C549A34-3428-4ED5-96F8-16F55713BB9A}" dt="2023-11-22T14:13:44.152" v="686" actId="20577"/>
          <ac:spMkLst>
            <pc:docMk/>
            <pc:sldMk cId="3981814566" sldId="267"/>
            <ac:spMk id="3" creationId="{FC83F0B5-10AB-B977-848C-277BED21FCF2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13:49.246" v="687" actId="1076"/>
          <ac:picMkLst>
            <pc:docMk/>
            <pc:sldMk cId="3981814566" sldId="267"/>
            <ac:picMk id="4" creationId="{1F86D88D-07A4-E744-27C8-D316AB772510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4T16:56:08.255" v="1510" actId="1076"/>
        <pc:sldMkLst>
          <pc:docMk/>
          <pc:sldMk cId="4279829437" sldId="272"/>
        </pc:sldMkLst>
        <pc:spChg chg="mod">
          <ac:chgData name="Henrique Lopes de Castro" userId="S::hlc3@cin.ufpe.br::6305006d-c90f-445c-b524-ab7425257b0c" providerId="AD" clId="Web-{4C549A34-3428-4ED5-96F8-16F55713BB9A}" dt="2023-11-24T16:56:08.255" v="1510" actId="1076"/>
          <ac:spMkLst>
            <pc:docMk/>
            <pc:sldMk cId="4279829437" sldId="272"/>
            <ac:spMk id="2" creationId="{3281DADE-B85C-3695-1775-581267D3D459}"/>
          </ac:spMkLst>
        </pc:spChg>
        <pc:spChg chg="mod">
          <ac:chgData name="Henrique Lopes de Castro" userId="S::hlc3@cin.ufpe.br::6305006d-c90f-445c-b524-ab7425257b0c" providerId="AD" clId="Web-{4C549A34-3428-4ED5-96F8-16F55713BB9A}" dt="2023-11-24T16:55:26.566" v="1501" actId="14100"/>
          <ac:spMkLst>
            <pc:docMk/>
            <pc:sldMk cId="4279829437" sldId="272"/>
            <ac:spMk id="3" creationId="{4AE17FBA-ABF1-A5E9-AA99-A9DFA0E7330C}"/>
          </ac:spMkLst>
        </pc:spChg>
        <pc:picChg chg="mod modCrop">
          <ac:chgData name="Henrique Lopes de Castro" userId="S::hlc3@cin.ufpe.br::6305006d-c90f-445c-b524-ab7425257b0c" providerId="AD" clId="Web-{4C549A34-3428-4ED5-96F8-16F55713BB9A}" dt="2023-11-24T16:55:43.676" v="1504" actId="1076"/>
          <ac:picMkLst>
            <pc:docMk/>
            <pc:sldMk cId="4279829437" sldId="272"/>
            <ac:picMk id="4" creationId="{A6F1C8D7-B5CA-5C13-1083-69A6C0741639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4T16:57:12.835" v="1521" actId="20577"/>
        <pc:sldMkLst>
          <pc:docMk/>
          <pc:sldMk cId="3076415586" sldId="273"/>
        </pc:sldMkLst>
        <pc:spChg chg="mod">
          <ac:chgData name="Henrique Lopes de Castro" userId="S::hlc3@cin.ufpe.br::6305006d-c90f-445c-b524-ab7425257b0c" providerId="AD" clId="Web-{4C549A34-3428-4ED5-96F8-16F55713BB9A}" dt="2023-11-24T16:57:12.835" v="1521" actId="20577"/>
          <ac:spMkLst>
            <pc:docMk/>
            <pc:sldMk cId="3076415586" sldId="273"/>
            <ac:spMk id="2" creationId="{AC683C00-6DDA-B51C-8B8B-45CD2220CBBF}"/>
          </ac:spMkLst>
        </pc:spChg>
        <pc:picChg chg="mod">
          <ac:chgData name="Henrique Lopes de Castro" userId="S::hlc3@cin.ufpe.br::6305006d-c90f-445c-b524-ab7425257b0c" providerId="AD" clId="Web-{4C549A34-3428-4ED5-96F8-16F55713BB9A}" dt="2023-11-24T16:56:53.616" v="1518" actId="1076"/>
          <ac:picMkLst>
            <pc:docMk/>
            <pc:sldMk cId="3076415586" sldId="273"/>
            <ac:picMk id="4" creationId="{F1029659-98C1-CA8C-4585-52EE5EB9EAE3}"/>
          </ac:picMkLst>
        </pc:picChg>
      </pc:sldChg>
      <pc:sldChg chg="addSp modSp">
        <pc:chgData name="Henrique Lopes de Castro" userId="S::hlc3@cin.ufpe.br::6305006d-c90f-445c-b524-ab7425257b0c" providerId="AD" clId="Web-{4C549A34-3428-4ED5-96F8-16F55713BB9A}" dt="2023-11-22T15:03:26.646" v="1411" actId="20577"/>
        <pc:sldMkLst>
          <pc:docMk/>
          <pc:sldMk cId="1849753670" sldId="274"/>
        </pc:sldMkLst>
        <pc:spChg chg="mod">
          <ac:chgData name="Henrique Lopes de Castro" userId="S::hlc3@cin.ufpe.br::6305006d-c90f-445c-b524-ab7425257b0c" providerId="AD" clId="Web-{4C549A34-3428-4ED5-96F8-16F55713BB9A}" dt="2023-11-22T15:03:26.646" v="1411" actId="20577"/>
          <ac:spMkLst>
            <pc:docMk/>
            <pc:sldMk cId="1849753670" sldId="274"/>
            <ac:spMk id="3" creationId="{029CA8E2-1970-FF88-7E57-E3D9E28B39E7}"/>
          </ac:spMkLst>
        </pc:spChg>
        <pc:picChg chg="add mod">
          <ac:chgData name="Henrique Lopes de Castro" userId="S::hlc3@cin.ufpe.br::6305006d-c90f-445c-b524-ab7425257b0c" providerId="AD" clId="Web-{4C549A34-3428-4ED5-96F8-16F55713BB9A}" dt="2023-11-22T15:03:18.349" v="1404" actId="1076"/>
          <ac:picMkLst>
            <pc:docMk/>
            <pc:sldMk cId="1849753670" sldId="274"/>
            <ac:picMk id="4" creationId="{B3370522-DE4D-8A01-AE34-A75DB8792010}"/>
          </ac:picMkLst>
        </pc:picChg>
      </pc:sldChg>
      <pc:sldChg chg="addSp delSp modSp mod ord setBg">
        <pc:chgData name="Henrique Lopes de Castro" userId="S::hlc3@cin.ufpe.br::6305006d-c90f-445c-b524-ab7425257b0c" providerId="AD" clId="Web-{4C549A34-3428-4ED5-96F8-16F55713BB9A}" dt="2023-11-22T14:56:18.214" v="1311"/>
        <pc:sldMkLst>
          <pc:docMk/>
          <pc:sldMk cId="3328000568" sldId="275"/>
        </pc:sldMkLst>
        <pc:spChg chg="mo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2" creationId="{EE5DBAB2-0FEA-14F0-43E2-2CA25A5894F0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4.903" v="587"/>
          <ac:spMkLst>
            <pc:docMk/>
            <pc:sldMk cId="3328000568" sldId="275"/>
            <ac:spMk id="9" creationId="{4E4490D0-3672-446A-AC12-B4830333BDDD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4.903" v="587"/>
          <ac:spMkLst>
            <pc:docMk/>
            <pc:sldMk cId="3328000568" sldId="275"/>
            <ac:spMk id="11" creationId="{39CB82C2-DF65-4EC1-8280-F201D50F570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4.903" v="587"/>
          <ac:spMkLst>
            <pc:docMk/>
            <pc:sldMk cId="3328000568" sldId="275"/>
            <ac:spMk id="15" creationId="{C4AAA502-5435-489E-9538-3A40E6C71461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4.903" v="587"/>
          <ac:spMkLst>
            <pc:docMk/>
            <pc:sldMk cId="3328000568" sldId="275"/>
            <ac:spMk id="19" creationId="{DE42378B-2E28-4810-8421-7A473A40E376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4.903" v="587"/>
          <ac:spMkLst>
            <pc:docMk/>
            <pc:sldMk cId="3328000568" sldId="275"/>
            <ac:spMk id="21" creationId="{0D91DD17-237F-4811-BC0E-128EB1BD7CFE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6.231" v="589"/>
          <ac:spMkLst>
            <pc:docMk/>
            <pc:sldMk cId="3328000568" sldId="275"/>
            <ac:spMk id="23" creationId="{25C8D2C1-DA83-420D-9635-D52CE066B5DA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6.231" v="589"/>
          <ac:spMkLst>
            <pc:docMk/>
            <pc:sldMk cId="3328000568" sldId="275"/>
            <ac:spMk id="24" creationId="{434F74C9-6A0B-409E-AD1C-45B58BE91BB8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6.231" v="589"/>
          <ac:spMkLst>
            <pc:docMk/>
            <pc:sldMk cId="3328000568" sldId="275"/>
            <ac:spMk id="26" creationId="{BE268116-E2A7-4F98-8812-192B4975E49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6.231" v="589"/>
          <ac:spMkLst>
            <pc:docMk/>
            <pc:sldMk cId="3328000568" sldId="275"/>
            <ac:spMk id="28" creationId="{FBEFFA83-BC6D-4CD2-A2BA-98AD67423BF2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03:06.231" v="589"/>
          <ac:spMkLst>
            <pc:docMk/>
            <pc:sldMk cId="3328000568" sldId="275"/>
            <ac:spMk id="29" creationId="{AB5696BF-D495-4CAC-AA8A-4EBFF2C32A55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31" creationId="{4E4490D0-3672-446A-AC12-B4830333BDDD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32" creationId="{39CB82C2-DF65-4EC1-8280-F201D50F570B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34" creationId="{C4AAA502-5435-489E-9538-3A40E6C71461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36" creationId="{DE42378B-2E28-4810-8421-7A473A40E376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03:06.231" v="590"/>
          <ac:spMkLst>
            <pc:docMk/>
            <pc:sldMk cId="3328000568" sldId="275"/>
            <ac:spMk id="37" creationId="{0D91DD17-237F-4811-BC0E-128EB1BD7CFE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03:06.231" v="590"/>
          <ac:picMkLst>
            <pc:docMk/>
            <pc:sldMk cId="3328000568" sldId="275"/>
            <ac:picMk id="4" creationId="{D986A442-FB87-0C29-18E3-FD1D71F1B60C}"/>
          </ac:picMkLst>
        </pc:picChg>
        <pc:cxnChg chg="add del">
          <ac:chgData name="Henrique Lopes de Castro" userId="S::hlc3@cin.ufpe.br::6305006d-c90f-445c-b524-ab7425257b0c" providerId="AD" clId="Web-{4C549A34-3428-4ED5-96F8-16F55713BB9A}" dt="2023-11-22T14:03:04.903" v="587"/>
          <ac:cxnSpMkLst>
            <pc:docMk/>
            <pc:sldMk cId="3328000568" sldId="275"/>
            <ac:cxnSpMk id="13" creationId="{7E1D4427-852B-4B37-8E76-0E9F1810BA2A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4:03:04.903" v="587"/>
          <ac:cxnSpMkLst>
            <pc:docMk/>
            <pc:sldMk cId="3328000568" sldId="275"/>
            <ac:cxnSpMk id="17" creationId="{C9AC0290-4702-4519-B0F4-C2A46880997B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4:03:06.231" v="589"/>
          <ac:cxnSpMkLst>
            <pc:docMk/>
            <pc:sldMk cId="3328000568" sldId="275"/>
            <ac:cxnSpMk id="25" creationId="{F5486A9D-1265-4B57-91E6-68E666B978BC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4:03:06.231" v="589"/>
          <ac:cxnSpMkLst>
            <pc:docMk/>
            <pc:sldMk cId="3328000568" sldId="275"/>
            <ac:cxnSpMk id="27" creationId="{73D8893D-DEBE-4F67-901F-166F75E9C6E7}"/>
          </ac:cxnSpMkLst>
        </pc:cxnChg>
        <pc:cxnChg chg="add">
          <ac:chgData name="Henrique Lopes de Castro" userId="S::hlc3@cin.ufpe.br::6305006d-c90f-445c-b524-ab7425257b0c" providerId="AD" clId="Web-{4C549A34-3428-4ED5-96F8-16F55713BB9A}" dt="2023-11-22T14:03:06.231" v="590"/>
          <ac:cxnSpMkLst>
            <pc:docMk/>
            <pc:sldMk cId="3328000568" sldId="275"/>
            <ac:cxnSpMk id="33" creationId="{7E1D4427-852B-4B37-8E76-0E9F1810BA2A}"/>
          </ac:cxnSpMkLst>
        </pc:cxnChg>
        <pc:cxnChg chg="add">
          <ac:chgData name="Henrique Lopes de Castro" userId="S::hlc3@cin.ufpe.br::6305006d-c90f-445c-b524-ab7425257b0c" providerId="AD" clId="Web-{4C549A34-3428-4ED5-96F8-16F55713BB9A}" dt="2023-11-22T14:03:06.231" v="590"/>
          <ac:cxnSpMkLst>
            <pc:docMk/>
            <pc:sldMk cId="3328000568" sldId="275"/>
            <ac:cxnSpMk id="35" creationId="{C9AC0290-4702-4519-B0F4-C2A46880997B}"/>
          </ac:cxnSpMkLst>
        </pc:cxnChg>
      </pc:sldChg>
      <pc:sldChg chg="modSp add replId">
        <pc:chgData name="Henrique Lopes de Castro" userId="S::hlc3@cin.ufpe.br::6305006d-c90f-445c-b524-ab7425257b0c" providerId="AD" clId="Web-{4C549A34-3428-4ED5-96F8-16F55713BB9A}" dt="2023-11-22T13:36:52.350" v="384" actId="20577"/>
        <pc:sldMkLst>
          <pc:docMk/>
          <pc:sldMk cId="3640620850" sldId="276"/>
        </pc:sldMkLst>
        <pc:spChg chg="mod">
          <ac:chgData name="Henrique Lopes de Castro" userId="S::hlc3@cin.ufpe.br::6305006d-c90f-445c-b524-ab7425257b0c" providerId="AD" clId="Web-{4C549A34-3428-4ED5-96F8-16F55713BB9A}" dt="2023-11-22T13:36:52.350" v="384" actId="20577"/>
          <ac:spMkLst>
            <pc:docMk/>
            <pc:sldMk cId="3640620850" sldId="276"/>
            <ac:spMk id="3" creationId="{6F872DDC-2264-1B95-D67D-8893278DA394}"/>
          </ac:spMkLst>
        </pc:spChg>
      </pc:sldChg>
      <pc:sldChg chg="modSp">
        <pc:chgData name="Henrique Lopes de Castro" userId="S::hlc3@cin.ufpe.br::6305006d-c90f-445c-b524-ab7425257b0c" providerId="AD" clId="Web-{4C549A34-3428-4ED5-96F8-16F55713BB9A}" dt="2023-11-22T14:11:34.368" v="666" actId="1076"/>
        <pc:sldMkLst>
          <pc:docMk/>
          <pc:sldMk cId="4292612635" sldId="277"/>
        </pc:sldMkLst>
        <pc:picChg chg="mod">
          <ac:chgData name="Henrique Lopes de Castro" userId="S::hlc3@cin.ufpe.br::6305006d-c90f-445c-b524-ab7425257b0c" providerId="AD" clId="Web-{4C549A34-3428-4ED5-96F8-16F55713BB9A}" dt="2023-11-22T14:11:34.368" v="666" actId="1076"/>
          <ac:picMkLst>
            <pc:docMk/>
            <pc:sldMk cId="4292612635" sldId="277"/>
            <ac:picMk id="4" creationId="{B9ECABA7-2A20-3704-9220-2BDB0E7ADD3D}"/>
          </ac:picMkLst>
        </pc:picChg>
      </pc:sldChg>
      <pc:sldChg chg="addSp delSp modSp mod setBg">
        <pc:chgData name="Henrique Lopes de Castro" userId="S::hlc3@cin.ufpe.br::6305006d-c90f-445c-b524-ab7425257b0c" providerId="AD" clId="Web-{4C549A34-3428-4ED5-96F8-16F55713BB9A}" dt="2023-11-22T14:34:24.870" v="1045" actId="1076"/>
        <pc:sldMkLst>
          <pc:docMk/>
          <pc:sldMk cId="2063169773" sldId="278"/>
        </pc:sldMkLst>
        <pc:spChg chg="mod">
          <ac:chgData name="Henrique Lopes de Castro" userId="S::hlc3@cin.ufpe.br::6305006d-c90f-445c-b524-ab7425257b0c" providerId="AD" clId="Web-{4C549A34-3428-4ED5-96F8-16F55713BB9A}" dt="2023-11-22T14:34:24.870" v="1045" actId="1076"/>
          <ac:spMkLst>
            <pc:docMk/>
            <pc:sldMk cId="2063169773" sldId="278"/>
            <ac:spMk id="2" creationId="{B4F296F3-21A8-86E6-5BC7-DF7E99409842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47:54.475" v="466"/>
          <ac:spMkLst>
            <pc:docMk/>
            <pc:sldMk cId="2063169773" sldId="278"/>
            <ac:spMk id="8" creationId="{77189B65-53FC-BF6F-3AE9-348449E8234B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7:52.303" v="465"/>
          <ac:spMkLst>
            <pc:docMk/>
            <pc:sldMk cId="2063169773" sldId="278"/>
            <ac:spMk id="11" creationId="{44CC594A-A820-450F-B363-C19201FCFEC6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7:52.303" v="465"/>
          <ac:spMkLst>
            <pc:docMk/>
            <pc:sldMk cId="2063169773" sldId="278"/>
            <ac:spMk id="13" creationId="{59FAB3DA-E9ED-4574-ABCC-378BC0FF1BBC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47:52.303" v="465"/>
          <ac:spMkLst>
            <pc:docMk/>
            <pc:sldMk cId="2063169773" sldId="278"/>
            <ac:spMk id="15" creationId="{53B8D6B0-55D6-48DC-86D8-FD95D5F118AB}"/>
          </ac:spMkLst>
        </pc:spChg>
        <pc:spChg chg="add del mod">
          <ac:chgData name="Henrique Lopes de Castro" userId="S::hlc3@cin.ufpe.br::6305006d-c90f-445c-b524-ab7425257b0c" providerId="AD" clId="Web-{4C549A34-3428-4ED5-96F8-16F55713BB9A}" dt="2023-11-22T13:48:01.475" v="468"/>
          <ac:spMkLst>
            <pc:docMk/>
            <pc:sldMk cId="2063169773" sldId="278"/>
            <ac:spMk id="17" creationId="{ED7F3D02-0DDE-0713-1A4C-BCC9B969D896}"/>
          </ac:spMkLst>
        </pc:spChg>
        <pc:graphicFrameChg chg="add del mod ord modGraphic">
          <ac:chgData name="Henrique Lopes de Castro" userId="S::hlc3@cin.ufpe.br::6305006d-c90f-445c-b524-ab7425257b0c" providerId="AD" clId="Web-{4C549A34-3428-4ED5-96F8-16F55713BB9A}" dt="2023-11-22T13:47:58.162" v="467"/>
          <ac:graphicFrameMkLst>
            <pc:docMk/>
            <pc:sldMk cId="2063169773" sldId="278"/>
            <ac:graphicFrameMk id="5" creationId="{16A1730D-0912-DB6D-D422-FD62F4FF39FB}"/>
          </ac:graphicFrameMkLst>
        </pc:graphicFrameChg>
        <pc:picChg chg="mod">
          <ac:chgData name="Henrique Lopes de Castro" userId="S::hlc3@cin.ufpe.br::6305006d-c90f-445c-b524-ab7425257b0c" providerId="AD" clId="Web-{4C549A34-3428-4ED5-96F8-16F55713BB9A}" dt="2023-11-22T13:49:32.665" v="483" actId="1076"/>
          <ac:picMkLst>
            <pc:docMk/>
            <pc:sldMk cId="2063169773" sldId="278"/>
            <ac:picMk id="4" creationId="{E37424D4-49FA-27C9-6C12-1016A9A59827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2T15:12:02.815" v="1467" actId="14100"/>
        <pc:sldMkLst>
          <pc:docMk/>
          <pc:sldMk cId="1948269746" sldId="279"/>
        </pc:sldMkLst>
        <pc:picChg chg="mod">
          <ac:chgData name="Henrique Lopes de Castro" userId="S::hlc3@cin.ufpe.br::6305006d-c90f-445c-b524-ab7425257b0c" providerId="AD" clId="Web-{4C549A34-3428-4ED5-96F8-16F55713BB9A}" dt="2023-11-22T15:12:02.815" v="1467" actId="14100"/>
          <ac:picMkLst>
            <pc:docMk/>
            <pc:sldMk cId="1948269746" sldId="279"/>
            <ac:picMk id="4" creationId="{B7AB4D9F-E0AC-ACA8-F228-D68A52578A95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2T13:42:54.030" v="390" actId="1076"/>
        <pc:sldMkLst>
          <pc:docMk/>
          <pc:sldMk cId="2534499566" sldId="280"/>
        </pc:sldMkLst>
        <pc:picChg chg="mod">
          <ac:chgData name="Henrique Lopes de Castro" userId="S::hlc3@cin.ufpe.br::6305006d-c90f-445c-b524-ab7425257b0c" providerId="AD" clId="Web-{4C549A34-3428-4ED5-96F8-16F55713BB9A}" dt="2023-11-22T13:42:54.030" v="390" actId="1076"/>
          <ac:picMkLst>
            <pc:docMk/>
            <pc:sldMk cId="2534499566" sldId="280"/>
            <ac:picMk id="4" creationId="{B2B386AE-AB7F-5259-5194-F9C9C8615FD7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2T15:04:09.225" v="1418" actId="20577"/>
        <pc:sldMkLst>
          <pc:docMk/>
          <pc:sldMk cId="2726373535" sldId="281"/>
        </pc:sldMkLst>
        <pc:spChg chg="mod">
          <ac:chgData name="Henrique Lopes de Castro" userId="S::hlc3@cin.ufpe.br::6305006d-c90f-445c-b524-ab7425257b0c" providerId="AD" clId="Web-{4C549A34-3428-4ED5-96F8-16F55713BB9A}" dt="2023-11-22T15:04:09.225" v="1418" actId="20577"/>
          <ac:spMkLst>
            <pc:docMk/>
            <pc:sldMk cId="2726373535" sldId="281"/>
            <ac:spMk id="2" creationId="{4F32B286-5DFA-BD06-5E8F-BF062452A4FD}"/>
          </ac:spMkLst>
        </pc:spChg>
      </pc:sldChg>
      <pc:sldChg chg="addSp delSp modSp mod setBg">
        <pc:chgData name="Henrique Lopes de Castro" userId="S::hlc3@cin.ufpe.br::6305006d-c90f-445c-b524-ab7425257b0c" providerId="AD" clId="Web-{4C549A34-3428-4ED5-96F8-16F55713BB9A}" dt="2023-11-22T13:59:28.444" v="578" actId="20577"/>
        <pc:sldMkLst>
          <pc:docMk/>
          <pc:sldMk cId="990351864" sldId="283"/>
        </pc:sldMkLst>
        <pc:spChg chg="mod">
          <ac:chgData name="Henrique Lopes de Castro" userId="S::hlc3@cin.ufpe.br::6305006d-c90f-445c-b524-ab7425257b0c" providerId="AD" clId="Web-{4C549A34-3428-4ED5-96F8-16F55713BB9A}" dt="2023-11-22T13:59:28.444" v="578" actId="20577"/>
          <ac:spMkLst>
            <pc:docMk/>
            <pc:sldMk cId="990351864" sldId="283"/>
            <ac:spMk id="2" creationId="{01B0E876-C969-C532-BCAB-83D22DF18923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9:04.788" v="569"/>
          <ac:spMkLst>
            <pc:docMk/>
            <pc:sldMk cId="990351864" sldId="283"/>
            <ac:spMk id="8" creationId="{D6128FF4-0068-BADC-5F2C-5C30E4714137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59:04.803" v="570"/>
          <ac:spMkLst>
            <pc:docMk/>
            <pc:sldMk cId="990351864" sldId="283"/>
            <ac:spMk id="9" creationId="{25C8D2C1-DA83-420D-9635-D52CE066B5DA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9:04.788" v="569"/>
          <ac:spMkLst>
            <pc:docMk/>
            <pc:sldMk cId="990351864" sldId="283"/>
            <ac:spMk id="11" creationId="{990D0034-F768-41E7-85D4-F38C4DE85770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59:04.803" v="570"/>
          <ac:spMkLst>
            <pc:docMk/>
            <pc:sldMk cId="990351864" sldId="283"/>
            <ac:spMk id="15" creationId="{90AA6468-80AC-4DDF-9CFB-C7A9507E203F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59:04.803" v="570"/>
          <ac:spMkLst>
            <pc:docMk/>
            <pc:sldMk cId="990351864" sldId="283"/>
            <ac:spMk id="16" creationId="{434F74C9-6A0B-409E-AD1C-45B58BE91BB8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3:59:04.803" v="570"/>
          <ac:spMkLst>
            <pc:docMk/>
            <pc:sldMk cId="990351864" sldId="283"/>
            <ac:spMk id="17" creationId="{4AB900CC-5074-4746-A1A4-AF640455BD43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3:59:04.803" v="570"/>
          <ac:picMkLst>
            <pc:docMk/>
            <pc:sldMk cId="990351864" sldId="283"/>
            <ac:picMk id="4" creationId="{F5F0D8AB-1A76-9CF5-BE99-AF08F550CD08}"/>
          </ac:picMkLst>
        </pc:picChg>
        <pc:cxnChg chg="add del">
          <ac:chgData name="Henrique Lopes de Castro" userId="S::hlc3@cin.ufpe.br::6305006d-c90f-445c-b524-ab7425257b0c" providerId="AD" clId="Web-{4C549A34-3428-4ED5-96F8-16F55713BB9A}" dt="2023-11-22T13:59:04.788" v="569"/>
          <ac:cxnSpMkLst>
            <pc:docMk/>
            <pc:sldMk cId="990351864" sldId="283"/>
            <ac:cxnSpMk id="13" creationId="{5A0A5CF6-407C-4691-8122-49DF69D0020D}"/>
          </ac:cxnSpMkLst>
        </pc:cxnChg>
        <pc:cxnChg chg="add">
          <ac:chgData name="Henrique Lopes de Castro" userId="S::hlc3@cin.ufpe.br::6305006d-c90f-445c-b524-ab7425257b0c" providerId="AD" clId="Web-{4C549A34-3428-4ED5-96F8-16F55713BB9A}" dt="2023-11-22T13:59:04.803" v="570"/>
          <ac:cxnSpMkLst>
            <pc:docMk/>
            <pc:sldMk cId="990351864" sldId="283"/>
            <ac:cxnSpMk id="18" creationId="{F5486A9D-1265-4B57-91E6-68E666B978BC}"/>
          </ac:cxnSpMkLst>
        </pc:cxnChg>
      </pc:sldChg>
      <pc:sldChg chg="addSp delSp modSp">
        <pc:chgData name="Henrique Lopes de Castro" userId="S::hlc3@cin.ufpe.br::6305006d-c90f-445c-b524-ab7425257b0c" providerId="AD" clId="Web-{4C549A34-3428-4ED5-96F8-16F55713BB9A}" dt="2023-11-22T13:58:07.521" v="555"/>
        <pc:sldMkLst>
          <pc:docMk/>
          <pc:sldMk cId="3456645457" sldId="284"/>
        </pc:sldMkLst>
        <pc:graphicFrameChg chg="mod modGraphic">
          <ac:chgData name="Henrique Lopes de Castro" userId="S::hlc3@cin.ufpe.br::6305006d-c90f-445c-b524-ab7425257b0c" providerId="AD" clId="Web-{4C549A34-3428-4ED5-96F8-16F55713BB9A}" dt="2023-11-22T13:53:16.233" v="509" actId="1076"/>
          <ac:graphicFrameMkLst>
            <pc:docMk/>
            <pc:sldMk cId="3456645457" sldId="284"/>
            <ac:graphicFrameMk id="4" creationId="{482FB801-ADB6-9944-E57F-C7806C20E8FE}"/>
          </ac:graphicFrameMkLst>
        </pc:graphicFrameChg>
        <pc:graphicFrameChg chg="add del mod modGraphic">
          <ac:chgData name="Henrique Lopes de Castro" userId="S::hlc3@cin.ufpe.br::6305006d-c90f-445c-b524-ab7425257b0c" providerId="AD" clId="Web-{4C549A34-3428-4ED5-96F8-16F55713BB9A}" dt="2023-11-22T13:58:07.521" v="555"/>
          <ac:graphicFrameMkLst>
            <pc:docMk/>
            <pc:sldMk cId="3456645457" sldId="284"/>
            <ac:graphicFrameMk id="1934" creationId="{55EF3766-8847-9EBE-EE66-02EFD818FDB3}"/>
          </ac:graphicFrameMkLst>
        </pc:graphicFrameChg>
      </pc:sldChg>
      <pc:sldChg chg="modSp">
        <pc:chgData name="Henrique Lopes de Castro" userId="S::hlc3@cin.ufpe.br::6305006d-c90f-445c-b524-ab7425257b0c" providerId="AD" clId="Web-{4C549A34-3428-4ED5-96F8-16F55713BB9A}" dt="2023-11-22T15:13:22.598" v="1475" actId="1076"/>
        <pc:sldMkLst>
          <pc:docMk/>
          <pc:sldMk cId="1131108385" sldId="285"/>
        </pc:sldMkLst>
        <pc:spChg chg="mod">
          <ac:chgData name="Henrique Lopes de Castro" userId="S::hlc3@cin.ufpe.br::6305006d-c90f-445c-b524-ab7425257b0c" providerId="AD" clId="Web-{4C549A34-3428-4ED5-96F8-16F55713BB9A}" dt="2023-11-22T15:13:22.598" v="1475" actId="1076"/>
          <ac:spMkLst>
            <pc:docMk/>
            <pc:sldMk cId="1131108385" sldId="285"/>
            <ac:spMk id="3" creationId="{E5AA9587-2864-3D96-DBA5-B329A28F2067}"/>
          </ac:spMkLst>
        </pc:spChg>
      </pc:sldChg>
      <pc:sldChg chg="addSp delSp modSp mod setBg modClrScheme chgLayout">
        <pc:chgData name="Henrique Lopes de Castro" userId="S::hlc3@cin.ufpe.br::6305006d-c90f-445c-b524-ab7425257b0c" providerId="AD" clId="Web-{4C549A34-3428-4ED5-96F8-16F55713BB9A}" dt="2023-11-22T14:07:12.346" v="635" actId="14100"/>
        <pc:sldMkLst>
          <pc:docMk/>
          <pc:sldMk cId="2901364720" sldId="286"/>
        </pc:sldMkLst>
        <pc:spChg chg="mod ord">
          <ac:chgData name="Henrique Lopes de Castro" userId="S::hlc3@cin.ufpe.br::6305006d-c90f-445c-b524-ab7425257b0c" providerId="AD" clId="Web-{4C549A34-3428-4ED5-96F8-16F55713BB9A}" dt="2023-11-22T14:04:59.077" v="613" actId="1076"/>
          <ac:spMkLst>
            <pc:docMk/>
            <pc:sldMk cId="2901364720" sldId="286"/>
            <ac:spMk id="2" creationId="{C61D2467-BA42-4985-1582-64061097D645}"/>
          </ac:spMkLst>
        </pc:spChg>
        <pc:spChg chg="add del mod ord">
          <ac:chgData name="Henrique Lopes de Castro" userId="S::hlc3@cin.ufpe.br::6305006d-c90f-445c-b524-ab7425257b0c" providerId="AD" clId="Web-{4C549A34-3428-4ED5-96F8-16F55713BB9A}" dt="2023-11-22T14:04:22.998" v="601"/>
          <ac:spMkLst>
            <pc:docMk/>
            <pc:sldMk cId="2901364720" sldId="286"/>
            <ac:spMk id="5" creationId="{064BDD3B-7954-9D62-4BA0-C87D0CB5B146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42.267" v="521"/>
          <ac:spMkLst>
            <pc:docMk/>
            <pc:sldMk cId="2901364720" sldId="286"/>
            <ac:spMk id="9" creationId="{990D0034-F768-41E7-85D4-F38C4DE85770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42.267" v="521"/>
          <ac:spMkLst>
            <pc:docMk/>
            <pc:sldMk cId="2901364720" sldId="286"/>
            <ac:spMk id="10" creationId="{C4F7E42D-8B5A-4FC8-81CD-9E60171F7FA8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42.267" v="521"/>
          <ac:spMkLst>
            <pc:docMk/>
            <pc:sldMk cId="2901364720" sldId="286"/>
            <ac:spMk id="11" creationId="{CA10120B-D749-993E-7149-51D845A4A309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24.673" v="515"/>
          <ac:spMkLst>
            <pc:docMk/>
            <pc:sldMk cId="2901364720" sldId="286"/>
            <ac:spMk id="12" creationId="{4E4490D0-3672-446A-AC12-B4830333BDDD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42.267" v="521"/>
          <ac:spMkLst>
            <pc:docMk/>
            <pc:sldMk cId="2901364720" sldId="286"/>
            <ac:spMk id="13" creationId="{8C04651D-B9F4-4935-A02D-364153FBDF54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24.673" v="515"/>
          <ac:spMkLst>
            <pc:docMk/>
            <pc:sldMk cId="2901364720" sldId="286"/>
            <ac:spMk id="14" creationId="{39CB82C2-DF65-4EC1-8280-F201D50F570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7:55.755" v="547"/>
          <ac:spMkLst>
            <pc:docMk/>
            <pc:sldMk cId="2901364720" sldId="286"/>
            <ac:spMk id="15" creationId="{4E4490D0-3672-446A-AC12-B4830333BDDD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7:55.755" v="547"/>
          <ac:spMkLst>
            <pc:docMk/>
            <pc:sldMk cId="2901364720" sldId="286"/>
            <ac:spMk id="17" creationId="{39CB82C2-DF65-4EC1-8280-F201D50F570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24.673" v="515"/>
          <ac:spMkLst>
            <pc:docMk/>
            <pc:sldMk cId="2901364720" sldId="286"/>
            <ac:spMk id="18" creationId="{FA4CD5CB-D209-4D70-8CA4-629731C59219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7:55.755" v="547"/>
          <ac:spMkLst>
            <pc:docMk/>
            <pc:sldMk cId="2901364720" sldId="286"/>
            <ac:spMk id="21" creationId="{FA4CD5CB-D209-4D70-8CA4-629731C59219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24.673" v="515"/>
          <ac:spMkLst>
            <pc:docMk/>
            <pc:sldMk cId="2901364720" sldId="286"/>
            <ac:spMk id="22" creationId="{B4C27B90-DF2B-4D00-BA07-18ED774CD2F1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5:24.673" v="515"/>
          <ac:spMkLst>
            <pc:docMk/>
            <pc:sldMk cId="2901364720" sldId="286"/>
            <ac:spMk id="24" creationId="{593ACC25-C262-417A-8AA9-0641C772BDB6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7:55.755" v="547"/>
          <ac:spMkLst>
            <pc:docMk/>
            <pc:sldMk cId="2901364720" sldId="286"/>
            <ac:spMk id="25" creationId="{B4C27B90-DF2B-4D00-BA07-18ED774CD2F1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3:57:55.755" v="547"/>
          <ac:spMkLst>
            <pc:docMk/>
            <pc:sldMk cId="2901364720" sldId="286"/>
            <ac:spMk id="26" creationId="{593ACC25-C262-417A-8AA9-0641C772BDB6}"/>
          </ac:spMkLst>
        </pc:spChg>
        <pc:picChg chg="mod ord">
          <ac:chgData name="Henrique Lopes de Castro" userId="S::hlc3@cin.ufpe.br::6305006d-c90f-445c-b524-ab7425257b0c" providerId="AD" clId="Web-{4C549A34-3428-4ED5-96F8-16F55713BB9A}" dt="2023-11-22T14:05:00.718" v="614" actId="1076"/>
          <ac:picMkLst>
            <pc:docMk/>
            <pc:sldMk cId="2901364720" sldId="286"/>
            <ac:picMk id="7" creationId="{FE4402A5-1AC9-B774-F40E-2C7D601466D2}"/>
          </ac:picMkLst>
        </pc:picChg>
        <pc:cxnChg chg="add del mod">
          <ac:chgData name="Henrique Lopes de Castro" userId="S::hlc3@cin.ufpe.br::6305006d-c90f-445c-b524-ab7425257b0c" providerId="AD" clId="Web-{4C549A34-3428-4ED5-96F8-16F55713BB9A}" dt="2023-11-22T14:06:31.126" v="627"/>
          <ac:cxnSpMkLst>
            <pc:docMk/>
            <pc:sldMk cId="2901364720" sldId="286"/>
            <ac:cxnSpMk id="8" creationId="{7FDBE4B8-13AB-CBF3-D0CB-1DAAB5E7ADE8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3:55:24.673" v="515"/>
          <ac:cxnSpMkLst>
            <pc:docMk/>
            <pc:sldMk cId="2901364720" sldId="286"/>
            <ac:cxnSpMk id="16" creationId="{7E1D4427-852B-4B37-8E76-0E9F1810BA2A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3:57:55.755" v="547"/>
          <ac:cxnSpMkLst>
            <pc:docMk/>
            <pc:sldMk cId="2901364720" sldId="286"/>
            <ac:cxnSpMk id="19" creationId="{7E1D4427-852B-4B37-8E76-0E9F1810BA2A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3:55:24.673" v="515"/>
          <ac:cxnSpMkLst>
            <pc:docMk/>
            <pc:sldMk cId="2901364720" sldId="286"/>
            <ac:cxnSpMk id="20" creationId="{5C6A2BAE-B461-4B55-8E1F-0722ABDD1393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3:57:55.755" v="547"/>
          <ac:cxnSpMkLst>
            <pc:docMk/>
            <pc:sldMk cId="2901364720" sldId="286"/>
            <ac:cxnSpMk id="23" creationId="{5C6A2BAE-B461-4B55-8E1F-0722ABDD1393}"/>
          </ac:cxnSpMkLst>
        </pc:cxnChg>
        <pc:cxnChg chg="add mod">
          <ac:chgData name="Henrique Lopes de Castro" userId="S::hlc3@cin.ufpe.br::6305006d-c90f-445c-b524-ab7425257b0c" providerId="AD" clId="Web-{4C549A34-3428-4ED5-96F8-16F55713BB9A}" dt="2023-11-22T14:07:12.346" v="635" actId="14100"/>
          <ac:cxnSpMkLst>
            <pc:docMk/>
            <pc:sldMk cId="2901364720" sldId="286"/>
            <ac:cxnSpMk id="27" creationId="{B212C523-1EB1-E6EA-7323-11513CFEFFC1}"/>
          </ac:cxnSpMkLst>
        </pc:cxnChg>
      </pc:sldChg>
      <pc:sldChg chg="addSp delSp modSp mod setBg">
        <pc:chgData name="Henrique Lopes de Castro" userId="S::hlc3@cin.ufpe.br::6305006d-c90f-445c-b524-ab7425257b0c" providerId="AD" clId="Web-{4C549A34-3428-4ED5-96F8-16F55713BB9A}" dt="2023-11-22T14:33:59.135" v="1043" actId="1076"/>
        <pc:sldMkLst>
          <pc:docMk/>
          <pc:sldMk cId="1295084465" sldId="287"/>
        </pc:sldMkLst>
        <pc:spChg chg="mod">
          <ac:chgData name="Henrique Lopes de Castro" userId="S::hlc3@cin.ufpe.br::6305006d-c90f-445c-b524-ab7425257b0c" providerId="AD" clId="Web-{4C549A34-3428-4ED5-96F8-16F55713BB9A}" dt="2023-11-22T14:33:59.135" v="1043" actId="1076"/>
          <ac:spMkLst>
            <pc:docMk/>
            <pc:sldMk cId="1295084465" sldId="287"/>
            <ac:spMk id="2" creationId="{C2F9E11C-D22D-762E-5F2B-33885F73E06F}"/>
          </ac:spMkLst>
        </pc:spChg>
        <pc:spChg chg="add mod">
          <ac:chgData name="Henrique Lopes de Castro" userId="S::hlc3@cin.ufpe.br::6305006d-c90f-445c-b524-ab7425257b0c" providerId="AD" clId="Web-{4C549A34-3428-4ED5-96F8-16F55713BB9A}" dt="2023-11-22T14:33:48.166" v="1040" actId="1076"/>
          <ac:spMkLst>
            <pc:docMk/>
            <pc:sldMk cId="1295084465" sldId="287"/>
            <ac:spMk id="5" creationId="{DE1F5F63-E635-736C-1604-2B1C133D64AD}"/>
          </ac:spMkLst>
        </pc:spChg>
        <pc:spChg chg="add del mod">
          <ac:chgData name="Henrique Lopes de Castro" userId="S::hlc3@cin.ufpe.br::6305006d-c90f-445c-b524-ab7425257b0c" providerId="AD" clId="Web-{4C549A34-3428-4ED5-96F8-16F55713BB9A}" dt="2023-11-22T14:16:24.766" v="697"/>
          <ac:spMkLst>
            <pc:docMk/>
            <pc:sldMk cId="1295084465" sldId="287"/>
            <ac:spMk id="6" creationId="{0231D3BD-4458-A234-32A5-994D15B90D82}"/>
          </ac:spMkLst>
        </pc:spChg>
        <pc:spChg chg="add mod">
          <ac:chgData name="Henrique Lopes de Castro" userId="S::hlc3@cin.ufpe.br::6305006d-c90f-445c-b524-ab7425257b0c" providerId="AD" clId="Web-{4C549A34-3428-4ED5-96F8-16F55713BB9A}" dt="2023-11-22T14:33:16.962" v="1035" actId="1076"/>
          <ac:spMkLst>
            <pc:docMk/>
            <pc:sldMk cId="1295084465" sldId="287"/>
            <ac:spMk id="7" creationId="{1A5751AA-C72E-7A72-5825-8E24ACD3157F}"/>
          </ac:spMkLst>
        </pc:spChg>
        <pc:spChg chg="add mod">
          <ac:chgData name="Henrique Lopes de Castro" userId="S::hlc3@cin.ufpe.br::6305006d-c90f-445c-b524-ab7425257b0c" providerId="AD" clId="Web-{4C549A34-3428-4ED5-96F8-16F55713BB9A}" dt="2023-11-22T14:26:42.577" v="895" actId="1076"/>
          <ac:spMkLst>
            <pc:docMk/>
            <pc:sldMk cId="1295084465" sldId="287"/>
            <ac:spMk id="8" creationId="{F85FE4C4-7F95-B8B0-E0F4-C3FCCCE5CB39}"/>
          </ac:spMkLst>
        </pc:spChg>
        <pc:spChg chg="add del mod">
          <ac:chgData name="Henrique Lopes de Castro" userId="S::hlc3@cin.ufpe.br::6305006d-c90f-445c-b524-ab7425257b0c" providerId="AD" clId="Web-{4C549A34-3428-4ED5-96F8-16F55713BB9A}" dt="2023-11-22T14:28:05.517" v="907"/>
          <ac:spMkLst>
            <pc:docMk/>
            <pc:sldMk cId="1295084465" sldId="287"/>
            <ac:spMk id="10" creationId="{78EE3F75-8B38-423D-EF41-DC84DE761E85}"/>
          </ac:spMkLst>
        </pc:spChg>
        <pc:spChg chg="add mod">
          <ac:chgData name="Henrique Lopes de Castro" userId="S::hlc3@cin.ufpe.br::6305006d-c90f-445c-b524-ab7425257b0c" providerId="AD" clId="Web-{4C549A34-3428-4ED5-96F8-16F55713BB9A}" dt="2023-11-22T14:33:52.885" v="1042" actId="14100"/>
          <ac:spMkLst>
            <pc:docMk/>
            <pc:sldMk cId="1295084465" sldId="287"/>
            <ac:spMk id="11" creationId="{1E92B62D-87DB-2817-DF6E-21F6750386B1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5.101" v="823"/>
          <ac:spMkLst>
            <pc:docMk/>
            <pc:sldMk cId="1295084465" sldId="287"/>
            <ac:spMk id="12" creationId="{44CC594A-A820-450F-B363-C19201FCFEC6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5.101" v="823"/>
          <ac:spMkLst>
            <pc:docMk/>
            <pc:sldMk cId="1295084465" sldId="287"/>
            <ac:spMk id="14" creationId="{59FAB3DA-E9ED-4574-ABCC-378BC0FF1BBC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5.101" v="823"/>
          <ac:spMkLst>
            <pc:docMk/>
            <pc:sldMk cId="1295084465" sldId="287"/>
            <ac:spMk id="16" creationId="{53B8D6B0-55D6-48DC-86D8-FD95D5F118A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6.461" v="825"/>
          <ac:spMkLst>
            <pc:docMk/>
            <pc:sldMk cId="1295084465" sldId="287"/>
            <ac:spMk id="18" creationId="{990D0034-F768-41E7-85D4-F38C4DE85770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6.461" v="825"/>
          <ac:spMkLst>
            <pc:docMk/>
            <pc:sldMk cId="1295084465" sldId="287"/>
            <ac:spMk id="19" creationId="{C4F7E42D-8B5A-4FC8-81CD-9E60171F7FA8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21:36.461" v="825"/>
          <ac:spMkLst>
            <pc:docMk/>
            <pc:sldMk cId="1295084465" sldId="287"/>
            <ac:spMk id="20" creationId="{8C04651D-B9F4-4935-A02D-364153FBDF54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21:36.492" v="826"/>
          <ac:spMkLst>
            <pc:docMk/>
            <pc:sldMk cId="1295084465" sldId="287"/>
            <ac:spMk id="22" creationId="{44CC594A-A820-450F-B363-C19201FCFEC6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21:36.492" v="826"/>
          <ac:spMkLst>
            <pc:docMk/>
            <pc:sldMk cId="1295084465" sldId="287"/>
            <ac:spMk id="23" creationId="{59FAB3DA-E9ED-4574-ABCC-378BC0FF1BBC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21:36.492" v="826"/>
          <ac:spMkLst>
            <pc:docMk/>
            <pc:sldMk cId="1295084465" sldId="287"/>
            <ac:spMk id="24" creationId="{53B8D6B0-55D6-48DC-86D8-FD95D5F118AB}"/>
          </ac:spMkLst>
        </pc:spChg>
        <pc:picChg chg="mod ord">
          <ac:chgData name="Henrique Lopes de Castro" userId="S::hlc3@cin.ufpe.br::6305006d-c90f-445c-b524-ab7425257b0c" providerId="AD" clId="Web-{4C549A34-3428-4ED5-96F8-16F55713BB9A}" dt="2023-11-22T14:33:20.681" v="1037" actId="1076"/>
          <ac:picMkLst>
            <pc:docMk/>
            <pc:sldMk cId="1295084465" sldId="287"/>
            <ac:picMk id="4" creationId="{8991FAB3-1F26-4837-4DC6-473694B9B3AE}"/>
          </ac:picMkLst>
        </pc:picChg>
        <pc:cxnChg chg="add mod">
          <ac:chgData name="Henrique Lopes de Castro" userId="S::hlc3@cin.ufpe.br::6305006d-c90f-445c-b524-ab7425257b0c" providerId="AD" clId="Web-{4C549A34-3428-4ED5-96F8-16F55713BB9A}" dt="2023-11-22T14:28:04.048" v="906" actId="14100"/>
          <ac:cxnSpMkLst>
            <pc:docMk/>
            <pc:sldMk cId="1295084465" sldId="287"/>
            <ac:cxnSpMk id="9" creationId="{82795D0D-F497-FE95-958D-70F7647D8B11}"/>
          </ac:cxnSpMkLst>
        </pc:cxnChg>
      </pc:sldChg>
      <pc:sldChg chg="modSp">
        <pc:chgData name="Henrique Lopes de Castro" userId="S::hlc3@cin.ufpe.br::6305006d-c90f-445c-b524-ab7425257b0c" providerId="AD" clId="Web-{4C549A34-3428-4ED5-96F8-16F55713BB9A}" dt="2023-11-22T14:39:27.830" v="1098" actId="14100"/>
        <pc:sldMkLst>
          <pc:docMk/>
          <pc:sldMk cId="1816896065" sldId="288"/>
        </pc:sldMkLst>
        <pc:spChg chg="mod">
          <ac:chgData name="Henrique Lopes de Castro" userId="S::hlc3@cin.ufpe.br::6305006d-c90f-445c-b524-ab7425257b0c" providerId="AD" clId="Web-{4C549A34-3428-4ED5-96F8-16F55713BB9A}" dt="2023-11-22T14:38:49.095" v="1086" actId="20577"/>
          <ac:spMkLst>
            <pc:docMk/>
            <pc:sldMk cId="1816896065" sldId="288"/>
            <ac:spMk id="2" creationId="{2E436B4D-C4CE-CB6B-312F-44D6A9F26DE8}"/>
          </ac:spMkLst>
        </pc:spChg>
        <pc:spChg chg="mod">
          <ac:chgData name="Henrique Lopes de Castro" userId="S::hlc3@cin.ufpe.br::6305006d-c90f-445c-b524-ab7425257b0c" providerId="AD" clId="Web-{4C549A34-3428-4ED5-96F8-16F55713BB9A}" dt="2023-11-22T14:39:27.830" v="1098" actId="14100"/>
          <ac:spMkLst>
            <pc:docMk/>
            <pc:sldMk cId="1816896065" sldId="288"/>
            <ac:spMk id="3" creationId="{3DD59D87-5768-569C-D861-EE3DA3418243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39:24.471" v="1097" actId="1076"/>
          <ac:picMkLst>
            <pc:docMk/>
            <pc:sldMk cId="1816896065" sldId="288"/>
            <ac:picMk id="5" creationId="{73948E54-A735-0B38-17D7-77F5062FBD2C}"/>
          </ac:picMkLst>
        </pc:picChg>
      </pc:sldChg>
      <pc:sldChg chg="addSp modSp mod setBg">
        <pc:chgData name="Henrique Lopes de Castro" userId="S::hlc3@cin.ufpe.br::6305006d-c90f-445c-b524-ab7425257b0c" providerId="AD" clId="Web-{4C549A34-3428-4ED5-96F8-16F55713BB9A}" dt="2023-11-22T14:37:53.422" v="1082"/>
        <pc:sldMkLst>
          <pc:docMk/>
          <pc:sldMk cId="66822523" sldId="289"/>
        </pc:sldMkLst>
        <pc:spChg chg="mo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2" creationId="{45482069-10F1-1B6D-699F-89F5C4684E6D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10" creationId="{CF6BB2E5-F5C5-4876-9282-B0246E035740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12" creationId="{6E53EAE7-3851-4CE7-BE81-EF90F19EF019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16" creationId="{C4D3E4EC-9CAC-455D-8511-5C0D0BEFCF19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18" creationId="{3DDF40A7-2316-4304-8880-2FA7451E932E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7:53.422" v="1082"/>
          <ac:spMkLst>
            <pc:docMk/>
            <pc:sldMk cId="66822523" sldId="289"/>
            <ac:spMk id="20" creationId="{44BD36A9-BAC7-415E-8DDB-4C743838F557}"/>
          </ac:spMkLst>
        </pc:spChg>
        <pc:picChg chg="mod ord">
          <ac:chgData name="Henrique Lopes de Castro" userId="S::hlc3@cin.ufpe.br::6305006d-c90f-445c-b524-ab7425257b0c" providerId="AD" clId="Web-{4C549A34-3428-4ED5-96F8-16F55713BB9A}" dt="2023-11-22T14:37:53.422" v="1082"/>
          <ac:picMkLst>
            <pc:docMk/>
            <pc:sldMk cId="66822523" sldId="289"/>
            <ac:picMk id="4" creationId="{8719927E-C4A2-0C7B-ADC3-37621EF6281A}"/>
          </ac:picMkLst>
        </pc:picChg>
        <pc:picChg chg="mod">
          <ac:chgData name="Henrique Lopes de Castro" userId="S::hlc3@cin.ufpe.br::6305006d-c90f-445c-b524-ab7425257b0c" providerId="AD" clId="Web-{4C549A34-3428-4ED5-96F8-16F55713BB9A}" dt="2023-11-22T14:37:53.422" v="1082"/>
          <ac:picMkLst>
            <pc:docMk/>
            <pc:sldMk cId="66822523" sldId="289"/>
            <ac:picMk id="5" creationId="{30466486-32EE-5C0B-348D-0D1E0237E79B}"/>
          </ac:picMkLst>
        </pc:picChg>
        <pc:cxnChg chg="add">
          <ac:chgData name="Henrique Lopes de Castro" userId="S::hlc3@cin.ufpe.br::6305006d-c90f-445c-b524-ab7425257b0c" providerId="AD" clId="Web-{4C549A34-3428-4ED5-96F8-16F55713BB9A}" dt="2023-11-22T14:37:53.422" v="1082"/>
          <ac:cxnSpMkLst>
            <pc:docMk/>
            <pc:sldMk cId="66822523" sldId="289"/>
            <ac:cxnSpMk id="14" creationId="{5C5EFB6A-0AF1-46B2-B103-4AA6C7B31025}"/>
          </ac:cxnSpMkLst>
        </pc:cxnChg>
      </pc:sldChg>
      <pc:sldChg chg="modSp">
        <pc:chgData name="Henrique Lopes de Castro" userId="S::hlc3@cin.ufpe.br::6305006d-c90f-445c-b524-ab7425257b0c" providerId="AD" clId="Web-{4C549A34-3428-4ED5-96F8-16F55713BB9A}" dt="2023-11-22T15:11:44.643" v="1466" actId="20577"/>
        <pc:sldMkLst>
          <pc:docMk/>
          <pc:sldMk cId="3573669591" sldId="291"/>
        </pc:sldMkLst>
        <pc:spChg chg="mod">
          <ac:chgData name="Henrique Lopes de Castro" userId="S::hlc3@cin.ufpe.br::6305006d-c90f-445c-b524-ab7425257b0c" providerId="AD" clId="Web-{4C549A34-3428-4ED5-96F8-16F55713BB9A}" dt="2023-11-22T15:11:44.643" v="1466" actId="20577"/>
          <ac:spMkLst>
            <pc:docMk/>
            <pc:sldMk cId="3573669591" sldId="291"/>
            <ac:spMk id="2" creationId="{D3E1D2A0-6FF9-4F95-F4BB-716824C7C324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37:02.842" v="1074" actId="1076"/>
          <ac:picMkLst>
            <pc:docMk/>
            <pc:sldMk cId="3573669591" sldId="291"/>
            <ac:picMk id="3" creationId="{908AF620-4E19-790B-D67F-EC513F975EAC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2T15:07:00.917" v="1444" actId="1076"/>
        <pc:sldMkLst>
          <pc:docMk/>
          <pc:sldMk cId="3481795255" sldId="293"/>
        </pc:sldMkLst>
        <pc:spChg chg="mod">
          <ac:chgData name="Henrique Lopes de Castro" userId="S::hlc3@cin.ufpe.br::6305006d-c90f-445c-b524-ab7425257b0c" providerId="AD" clId="Web-{4C549A34-3428-4ED5-96F8-16F55713BB9A}" dt="2023-11-22T15:07:00.917" v="1444" actId="1076"/>
          <ac:spMkLst>
            <pc:docMk/>
            <pc:sldMk cId="3481795255" sldId="293"/>
            <ac:spMk id="3" creationId="{0A234FB3-D502-478D-5518-12718936BEBE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5:06:56.995" v="1443"/>
          <ac:picMkLst>
            <pc:docMk/>
            <pc:sldMk cId="3481795255" sldId="293"/>
            <ac:picMk id="4" creationId="{AC70B876-A56F-A94A-D9AB-FB20791E5453}"/>
          </ac:picMkLst>
        </pc:picChg>
      </pc:sldChg>
      <pc:sldChg chg="addSp delSp modSp mod setBg">
        <pc:chgData name="Henrique Lopes de Castro" userId="S::hlc3@cin.ufpe.br::6305006d-c90f-445c-b524-ab7425257b0c" providerId="AD" clId="Web-{4C549A34-3428-4ED5-96F8-16F55713BB9A}" dt="2023-11-22T14:40:41.082" v="1115"/>
        <pc:sldMkLst>
          <pc:docMk/>
          <pc:sldMk cId="794595079" sldId="294"/>
        </pc:sldMkLst>
        <pc:spChg chg="mod">
          <ac:chgData name="Henrique Lopes de Castro" userId="S::hlc3@cin.ufpe.br::6305006d-c90f-445c-b524-ab7425257b0c" providerId="AD" clId="Web-{4C549A34-3428-4ED5-96F8-16F55713BB9A}" dt="2023-11-22T14:40:26.691" v="1111"/>
          <ac:spMkLst>
            <pc:docMk/>
            <pc:sldMk cId="794595079" sldId="294"/>
            <ac:spMk id="2" creationId="{9B63C20D-30B1-786F-999C-B755C373B08F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40:26.691" v="1111"/>
          <ac:spMkLst>
            <pc:docMk/>
            <pc:sldMk cId="794595079" sldId="294"/>
            <ac:spMk id="6" creationId="{44CC594A-A820-450F-B363-C19201FCFEC6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40:26.691" v="1111"/>
          <ac:spMkLst>
            <pc:docMk/>
            <pc:sldMk cId="794595079" sldId="294"/>
            <ac:spMk id="7" creationId="{59FAB3DA-E9ED-4574-ABCC-378BC0FF1BBC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40:26.691" v="1111"/>
          <ac:spMkLst>
            <pc:docMk/>
            <pc:sldMk cId="794595079" sldId="294"/>
            <ac:spMk id="8" creationId="{739A3611-394C-B03E-F6DF-83A21363341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40:20.769" v="1110"/>
          <ac:spMkLst>
            <pc:docMk/>
            <pc:sldMk cId="794595079" sldId="294"/>
            <ac:spMk id="9" creationId="{25C8D2C1-DA83-420D-9635-D52CE066B5DA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40:26.691" v="1111"/>
          <ac:spMkLst>
            <pc:docMk/>
            <pc:sldMk cId="794595079" sldId="294"/>
            <ac:spMk id="10" creationId="{53B8D6B0-55D6-48DC-86D8-FD95D5F118AB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40:20.769" v="1110"/>
          <ac:spMkLst>
            <pc:docMk/>
            <pc:sldMk cId="794595079" sldId="294"/>
            <ac:spMk id="11" creationId="{434F74C9-6A0B-409E-AD1C-45B58BE91BB8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40:20.769" v="1110"/>
          <ac:spMkLst>
            <pc:docMk/>
            <pc:sldMk cId="794595079" sldId="294"/>
            <ac:spMk id="15" creationId="{90AA6468-80AC-4DDF-9CFB-C7A9507E203F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40:20.769" v="1110"/>
          <ac:spMkLst>
            <pc:docMk/>
            <pc:sldMk cId="794595079" sldId="294"/>
            <ac:spMk id="17" creationId="{4AB900CC-5074-4746-A1A4-AF640455BD43}"/>
          </ac:spMkLst>
        </pc:spChg>
        <pc:picChg chg="mod modCrop">
          <ac:chgData name="Henrique Lopes de Castro" userId="S::hlc3@cin.ufpe.br::6305006d-c90f-445c-b524-ab7425257b0c" providerId="AD" clId="Web-{4C549A34-3428-4ED5-96F8-16F55713BB9A}" dt="2023-11-22T14:40:41.082" v="1115"/>
          <ac:picMkLst>
            <pc:docMk/>
            <pc:sldMk cId="794595079" sldId="294"/>
            <ac:picMk id="4" creationId="{572DA4E5-4DA0-CCF0-3FAF-D234619D2E64}"/>
          </ac:picMkLst>
        </pc:picChg>
        <pc:cxnChg chg="add del">
          <ac:chgData name="Henrique Lopes de Castro" userId="S::hlc3@cin.ufpe.br::6305006d-c90f-445c-b524-ab7425257b0c" providerId="AD" clId="Web-{4C549A34-3428-4ED5-96F8-16F55713BB9A}" dt="2023-11-22T14:40:20.769" v="1110"/>
          <ac:cxnSpMkLst>
            <pc:docMk/>
            <pc:sldMk cId="794595079" sldId="294"/>
            <ac:cxnSpMk id="13" creationId="{F5486A9D-1265-4B57-91E6-68E666B978BC}"/>
          </ac:cxnSpMkLst>
        </pc:cxnChg>
      </pc:sldChg>
      <pc:sldChg chg="addSp delSp modSp mod setBg">
        <pc:chgData name="Henrique Lopes de Castro" userId="S::hlc3@cin.ufpe.br::6305006d-c90f-445c-b524-ab7425257b0c" providerId="AD" clId="Web-{4C549A34-3428-4ED5-96F8-16F55713BB9A}" dt="2023-11-22T14:38:13" v="1085"/>
        <pc:sldMkLst>
          <pc:docMk/>
          <pc:sldMk cId="684720740" sldId="296"/>
        </pc:sldMkLst>
        <pc:spChg chg="mod">
          <ac:chgData name="Henrique Lopes de Castro" userId="S::hlc3@cin.ufpe.br::6305006d-c90f-445c-b524-ab7425257b0c" providerId="AD" clId="Web-{4C549A34-3428-4ED5-96F8-16F55713BB9A}" dt="2023-11-22T14:38:13" v="1085"/>
          <ac:spMkLst>
            <pc:docMk/>
            <pc:sldMk cId="684720740" sldId="296"/>
            <ac:spMk id="2" creationId="{5641C845-463A-D282-DF4B-1AFF5FD6AA0B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8:13" v="1085"/>
          <ac:spMkLst>
            <pc:docMk/>
            <pc:sldMk cId="684720740" sldId="296"/>
            <ac:spMk id="6" creationId="{990D0034-F768-41E7-85D4-F38C4DE85770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38:10.516" v="1084"/>
          <ac:spMkLst>
            <pc:docMk/>
            <pc:sldMk cId="684720740" sldId="296"/>
            <ac:spMk id="8" creationId="{86BBC61C-7256-4C09-42AD-575A9C74E655}"/>
          </ac:spMkLst>
        </pc:spChg>
        <pc:spChg chg="add">
          <ac:chgData name="Henrique Lopes de Castro" userId="S::hlc3@cin.ufpe.br::6305006d-c90f-445c-b524-ab7425257b0c" providerId="AD" clId="Web-{4C549A34-3428-4ED5-96F8-16F55713BB9A}" dt="2023-11-22T14:38:13" v="1085"/>
          <ac:spMkLst>
            <pc:docMk/>
            <pc:sldMk cId="684720740" sldId="296"/>
            <ac:spMk id="9" creationId="{86BBC61C-7256-4C09-42AD-575A9C74E655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2T14:38:10.516" v="1084"/>
          <ac:spMkLst>
            <pc:docMk/>
            <pc:sldMk cId="684720740" sldId="296"/>
            <ac:spMk id="11" creationId="{990D0034-F768-41E7-85D4-F38C4DE85770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4:38:13" v="1085"/>
          <ac:picMkLst>
            <pc:docMk/>
            <pc:sldMk cId="684720740" sldId="296"/>
            <ac:picMk id="4" creationId="{CA2B8D1B-6AD3-24E8-7CBC-2D1314A053C7}"/>
          </ac:picMkLst>
        </pc:picChg>
        <pc:cxnChg chg="add">
          <ac:chgData name="Henrique Lopes de Castro" userId="S::hlc3@cin.ufpe.br::6305006d-c90f-445c-b524-ab7425257b0c" providerId="AD" clId="Web-{4C549A34-3428-4ED5-96F8-16F55713BB9A}" dt="2023-11-22T14:38:13" v="1085"/>
          <ac:cxnSpMkLst>
            <pc:docMk/>
            <pc:sldMk cId="684720740" sldId="296"/>
            <ac:cxnSpMk id="7" creationId="{5A0A5CF6-407C-4691-8122-49DF69D0020D}"/>
          </ac:cxnSpMkLst>
        </pc:cxnChg>
        <pc:cxnChg chg="add del">
          <ac:chgData name="Henrique Lopes de Castro" userId="S::hlc3@cin.ufpe.br::6305006d-c90f-445c-b524-ab7425257b0c" providerId="AD" clId="Web-{4C549A34-3428-4ED5-96F8-16F55713BB9A}" dt="2023-11-22T14:38:10.516" v="1084"/>
          <ac:cxnSpMkLst>
            <pc:docMk/>
            <pc:sldMk cId="684720740" sldId="296"/>
            <ac:cxnSpMk id="13" creationId="{5A0A5CF6-407C-4691-8122-49DF69D0020D}"/>
          </ac:cxnSpMkLst>
        </pc:cxnChg>
      </pc:sldChg>
      <pc:sldChg chg="modSp">
        <pc:chgData name="Henrique Lopes de Castro" userId="S::hlc3@cin.ufpe.br::6305006d-c90f-445c-b524-ab7425257b0c" providerId="AD" clId="Web-{4C549A34-3428-4ED5-96F8-16F55713BB9A}" dt="2023-11-22T15:11:23.470" v="1465"/>
        <pc:sldMkLst>
          <pc:docMk/>
          <pc:sldMk cId="2474670874" sldId="297"/>
        </pc:sldMkLst>
        <pc:spChg chg="mod">
          <ac:chgData name="Henrique Lopes de Castro" userId="S::hlc3@cin.ufpe.br::6305006d-c90f-445c-b524-ab7425257b0c" providerId="AD" clId="Web-{4C549A34-3428-4ED5-96F8-16F55713BB9A}" dt="2023-11-22T15:07:11.308" v="1446" actId="20577"/>
          <ac:spMkLst>
            <pc:docMk/>
            <pc:sldMk cId="2474670874" sldId="297"/>
            <ac:spMk id="2" creationId="{A70AA554-79F9-E5B9-0A9B-ABCBA02C9EAF}"/>
          </ac:spMkLst>
        </pc:spChg>
        <pc:picChg chg="mod">
          <ac:chgData name="Henrique Lopes de Castro" userId="S::hlc3@cin.ufpe.br::6305006d-c90f-445c-b524-ab7425257b0c" providerId="AD" clId="Web-{4C549A34-3428-4ED5-96F8-16F55713BB9A}" dt="2023-11-22T15:09:09.405" v="1457" actId="1076"/>
          <ac:picMkLst>
            <pc:docMk/>
            <pc:sldMk cId="2474670874" sldId="297"/>
            <ac:picMk id="4" creationId="{7F098027-5460-D572-DBA5-D907DD4A51D1}"/>
          </ac:picMkLst>
        </pc:picChg>
        <pc:picChg chg="mod">
          <ac:chgData name="Henrique Lopes de Castro" userId="S::hlc3@cin.ufpe.br::6305006d-c90f-445c-b524-ab7425257b0c" providerId="AD" clId="Web-{4C549A34-3428-4ED5-96F8-16F55713BB9A}" dt="2023-11-22T15:11:23.470" v="1465"/>
          <ac:picMkLst>
            <pc:docMk/>
            <pc:sldMk cId="2474670874" sldId="297"/>
            <ac:picMk id="6" creationId="{CB60FC45-0541-F2FE-FDAF-08206D94CE46}"/>
          </ac:picMkLst>
        </pc:picChg>
      </pc:sldChg>
      <pc:sldChg chg="addSp modSp add replId">
        <pc:chgData name="Henrique Lopes de Castro" userId="S::hlc3@cin.ufpe.br::6305006d-c90f-445c-b524-ab7425257b0c" providerId="AD" clId="Web-{4C549A34-3428-4ED5-96F8-16F55713BB9A}" dt="2023-11-22T15:03:48.241" v="1416" actId="20577"/>
        <pc:sldMkLst>
          <pc:docMk/>
          <pc:sldMk cId="1331691648" sldId="298"/>
        </pc:sldMkLst>
        <pc:spChg chg="mod">
          <ac:chgData name="Henrique Lopes de Castro" userId="S::hlc3@cin.ufpe.br::6305006d-c90f-445c-b524-ab7425257b0c" providerId="AD" clId="Web-{4C549A34-3428-4ED5-96F8-16F55713BB9A}" dt="2023-11-22T15:03:48.241" v="1416" actId="20577"/>
          <ac:spMkLst>
            <pc:docMk/>
            <pc:sldMk cId="1331691648" sldId="298"/>
            <ac:spMk id="3" creationId="{029CA8E2-1970-FF88-7E57-E3D9E28B39E7}"/>
          </ac:spMkLst>
        </pc:spChg>
        <pc:picChg chg="add mod">
          <ac:chgData name="Henrique Lopes de Castro" userId="S::hlc3@cin.ufpe.br::6305006d-c90f-445c-b524-ab7425257b0c" providerId="AD" clId="Web-{4C549A34-3428-4ED5-96F8-16F55713BB9A}" dt="2023-11-22T15:03:40.303" v="1415" actId="14100"/>
          <ac:picMkLst>
            <pc:docMk/>
            <pc:sldMk cId="1331691648" sldId="298"/>
            <ac:picMk id="4" creationId="{DA129520-9137-EB39-4EE3-E8C26BCA56A1}"/>
          </ac:picMkLst>
        </pc:picChg>
      </pc:sldChg>
      <pc:sldChg chg="addSp delSp modSp add replId">
        <pc:chgData name="Henrique Lopes de Castro" userId="S::hlc3@cin.ufpe.br::6305006d-c90f-445c-b524-ab7425257b0c" providerId="AD" clId="Web-{4C549A34-3428-4ED5-96F8-16F55713BB9A}" dt="2023-11-22T15:02:02.941" v="1380" actId="1076"/>
        <pc:sldMkLst>
          <pc:docMk/>
          <pc:sldMk cId="3675428487" sldId="299"/>
        </pc:sldMkLst>
        <pc:spChg chg="mod">
          <ac:chgData name="Henrique Lopes de Castro" userId="S::hlc3@cin.ufpe.br::6305006d-c90f-445c-b524-ab7425257b0c" providerId="AD" clId="Web-{4C549A34-3428-4ED5-96F8-16F55713BB9A}" dt="2023-11-22T15:02:01.379" v="1379" actId="20577"/>
          <ac:spMkLst>
            <pc:docMk/>
            <pc:sldMk cId="3675428487" sldId="299"/>
            <ac:spMk id="3" creationId="{029CA8E2-1970-FF88-7E57-E3D9E28B39E7}"/>
          </ac:spMkLst>
        </pc:spChg>
        <pc:picChg chg="del">
          <ac:chgData name="Henrique Lopes de Castro" userId="S::hlc3@cin.ufpe.br::6305006d-c90f-445c-b524-ab7425257b0c" providerId="AD" clId="Web-{4C549A34-3428-4ED5-96F8-16F55713BB9A}" dt="2023-11-22T14:53:37.898" v="1266"/>
          <ac:picMkLst>
            <pc:docMk/>
            <pc:sldMk cId="3675428487" sldId="299"/>
            <ac:picMk id="4" creationId="{DA129520-9137-EB39-4EE3-E8C26BCA56A1}"/>
          </ac:picMkLst>
        </pc:picChg>
        <pc:picChg chg="add mod">
          <ac:chgData name="Henrique Lopes de Castro" userId="S::hlc3@cin.ufpe.br::6305006d-c90f-445c-b524-ab7425257b0c" providerId="AD" clId="Web-{4C549A34-3428-4ED5-96F8-16F55713BB9A}" dt="2023-11-22T15:02:02.941" v="1380" actId="1076"/>
          <ac:picMkLst>
            <pc:docMk/>
            <pc:sldMk cId="3675428487" sldId="299"/>
            <ac:picMk id="5" creationId="{751216BA-8BDB-0011-698E-A6DB29C6B482}"/>
          </ac:picMkLst>
        </pc:picChg>
      </pc:sldChg>
      <pc:sldChg chg="addSp delSp modSp add replId">
        <pc:chgData name="Henrique Lopes de Castro" userId="S::hlc3@cin.ufpe.br::6305006d-c90f-445c-b524-ab7425257b0c" providerId="AD" clId="Web-{4C549A34-3428-4ED5-96F8-16F55713BB9A}" dt="2023-11-22T15:02:15.848" v="1383" actId="1076"/>
        <pc:sldMkLst>
          <pc:docMk/>
          <pc:sldMk cId="3150860164" sldId="301"/>
        </pc:sldMkLst>
        <pc:spChg chg="mod">
          <ac:chgData name="Henrique Lopes de Castro" userId="S::hlc3@cin.ufpe.br::6305006d-c90f-445c-b524-ab7425257b0c" providerId="AD" clId="Web-{4C549A34-3428-4ED5-96F8-16F55713BB9A}" dt="2023-11-22T15:02:12.051" v="1382" actId="14100"/>
          <ac:spMkLst>
            <pc:docMk/>
            <pc:sldMk cId="3150860164" sldId="301"/>
            <ac:spMk id="3" creationId="{029CA8E2-1970-FF88-7E57-E3D9E28B39E7}"/>
          </ac:spMkLst>
        </pc:spChg>
        <pc:picChg chg="add mod">
          <ac:chgData name="Henrique Lopes de Castro" userId="S::hlc3@cin.ufpe.br::6305006d-c90f-445c-b524-ab7425257b0c" providerId="AD" clId="Web-{4C549A34-3428-4ED5-96F8-16F55713BB9A}" dt="2023-11-22T15:02:15.848" v="1383" actId="1076"/>
          <ac:picMkLst>
            <pc:docMk/>
            <pc:sldMk cId="3150860164" sldId="301"/>
            <ac:picMk id="4" creationId="{AC02D6DA-890C-BBA3-CD0D-74854B229C5D}"/>
          </ac:picMkLst>
        </pc:picChg>
        <pc:picChg chg="del">
          <ac:chgData name="Henrique Lopes de Castro" userId="S::hlc3@cin.ufpe.br::6305006d-c90f-445c-b524-ab7425257b0c" providerId="AD" clId="Web-{4C549A34-3428-4ED5-96F8-16F55713BB9A}" dt="2023-11-22T14:54:39.477" v="1279"/>
          <ac:picMkLst>
            <pc:docMk/>
            <pc:sldMk cId="3150860164" sldId="301"/>
            <ac:picMk id="5" creationId="{751216BA-8BDB-0011-698E-A6DB29C6B482}"/>
          </ac:picMkLst>
        </pc:picChg>
        <pc:picChg chg="add del mod">
          <ac:chgData name="Henrique Lopes de Castro" userId="S::hlc3@cin.ufpe.br::6305006d-c90f-445c-b524-ab7425257b0c" providerId="AD" clId="Web-{4C549A34-3428-4ED5-96F8-16F55713BB9A}" dt="2023-11-22T14:56:11.886" v="1309"/>
          <ac:picMkLst>
            <pc:docMk/>
            <pc:sldMk cId="3150860164" sldId="301"/>
            <ac:picMk id="6" creationId="{AF5DB9E0-E27A-1BDC-ADA9-78F193CE133C}"/>
          </ac:picMkLst>
        </pc:picChg>
      </pc:sldChg>
      <pc:sldChg chg="delSp modSp add ord replId">
        <pc:chgData name="Henrique Lopes de Castro" userId="S::hlc3@cin.ufpe.br::6305006d-c90f-445c-b524-ab7425257b0c" providerId="AD" clId="Web-{4C549A34-3428-4ED5-96F8-16F55713BB9A}" dt="2023-11-22T15:02:25.926" v="1387" actId="1076"/>
        <pc:sldMkLst>
          <pc:docMk/>
          <pc:sldMk cId="544029741" sldId="302"/>
        </pc:sldMkLst>
        <pc:spChg chg="mod">
          <ac:chgData name="Henrique Lopes de Castro" userId="S::hlc3@cin.ufpe.br::6305006d-c90f-445c-b524-ab7425257b0c" providerId="AD" clId="Web-{4C549A34-3428-4ED5-96F8-16F55713BB9A}" dt="2023-11-22T15:02:21.598" v="1385" actId="14100"/>
          <ac:spMkLst>
            <pc:docMk/>
            <pc:sldMk cId="544029741" sldId="302"/>
            <ac:spMk id="3" creationId="{029CA8E2-1970-FF88-7E57-E3D9E28B39E7}"/>
          </ac:spMkLst>
        </pc:spChg>
        <pc:picChg chg="del">
          <ac:chgData name="Henrique Lopes de Castro" userId="S::hlc3@cin.ufpe.br::6305006d-c90f-445c-b524-ab7425257b0c" providerId="AD" clId="Web-{4C549A34-3428-4ED5-96F8-16F55713BB9A}" dt="2023-11-22T14:55:59.776" v="1303"/>
          <ac:picMkLst>
            <pc:docMk/>
            <pc:sldMk cId="544029741" sldId="302"/>
            <ac:picMk id="4" creationId="{AC02D6DA-890C-BBA3-CD0D-74854B229C5D}"/>
          </ac:picMkLst>
        </pc:picChg>
        <pc:picChg chg="mod">
          <ac:chgData name="Henrique Lopes de Castro" userId="S::hlc3@cin.ufpe.br::6305006d-c90f-445c-b524-ab7425257b0c" providerId="AD" clId="Web-{4C549A34-3428-4ED5-96F8-16F55713BB9A}" dt="2023-11-22T15:02:25.926" v="1387" actId="1076"/>
          <ac:picMkLst>
            <pc:docMk/>
            <pc:sldMk cId="544029741" sldId="302"/>
            <ac:picMk id="6" creationId="{AF5DB9E0-E27A-1BDC-ADA9-78F193CE133C}"/>
          </ac:picMkLst>
        </pc:picChg>
      </pc:sldChg>
      <pc:sldChg chg="addSp delSp modSp add replId">
        <pc:chgData name="Henrique Lopes de Castro" userId="S::hlc3@cin.ufpe.br::6305006d-c90f-445c-b524-ab7425257b0c" providerId="AD" clId="Web-{4C549A34-3428-4ED5-96F8-16F55713BB9A}" dt="2023-11-22T15:02:34.504" v="1390" actId="1076"/>
        <pc:sldMkLst>
          <pc:docMk/>
          <pc:sldMk cId="1489591970" sldId="303"/>
        </pc:sldMkLst>
        <pc:spChg chg="mod">
          <ac:chgData name="Henrique Lopes de Castro" userId="S::hlc3@cin.ufpe.br::6305006d-c90f-445c-b524-ab7425257b0c" providerId="AD" clId="Web-{4C549A34-3428-4ED5-96F8-16F55713BB9A}" dt="2023-11-22T15:02:32.004" v="1389" actId="14100"/>
          <ac:spMkLst>
            <pc:docMk/>
            <pc:sldMk cId="1489591970" sldId="303"/>
            <ac:spMk id="3" creationId="{029CA8E2-1970-FF88-7E57-E3D9E28B39E7}"/>
          </ac:spMkLst>
        </pc:spChg>
        <pc:picChg chg="add mod">
          <ac:chgData name="Henrique Lopes de Castro" userId="S::hlc3@cin.ufpe.br::6305006d-c90f-445c-b524-ab7425257b0c" providerId="AD" clId="Web-{4C549A34-3428-4ED5-96F8-16F55713BB9A}" dt="2023-11-22T15:02:34.504" v="1390" actId="1076"/>
          <ac:picMkLst>
            <pc:docMk/>
            <pc:sldMk cId="1489591970" sldId="303"/>
            <ac:picMk id="4" creationId="{99D82455-2585-1A2D-A9A8-83CF0EC1ABCD}"/>
          </ac:picMkLst>
        </pc:picChg>
        <pc:picChg chg="del">
          <ac:chgData name="Henrique Lopes de Castro" userId="S::hlc3@cin.ufpe.br::6305006d-c90f-445c-b524-ab7425257b0c" providerId="AD" clId="Web-{4C549A34-3428-4ED5-96F8-16F55713BB9A}" dt="2023-11-22T14:57:02.543" v="1317"/>
          <ac:picMkLst>
            <pc:docMk/>
            <pc:sldMk cId="1489591970" sldId="303"/>
            <ac:picMk id="6" creationId="{AF5DB9E0-E27A-1BDC-ADA9-78F193CE133C}"/>
          </ac:picMkLst>
        </pc:picChg>
      </pc:sldChg>
      <pc:sldChg chg="addSp delSp modSp add replId">
        <pc:chgData name="Henrique Lopes de Castro" userId="S::hlc3@cin.ufpe.br::6305006d-c90f-445c-b524-ab7425257b0c" providerId="AD" clId="Web-{4C549A34-3428-4ED5-96F8-16F55713BB9A}" dt="2023-11-24T17:04:20.207" v="1597" actId="1076"/>
        <pc:sldMkLst>
          <pc:docMk/>
          <pc:sldMk cId="372904811" sldId="304"/>
        </pc:sldMkLst>
        <pc:spChg chg="mod">
          <ac:chgData name="Henrique Lopes de Castro" userId="S::hlc3@cin.ufpe.br::6305006d-c90f-445c-b524-ab7425257b0c" providerId="AD" clId="Web-{4C549A34-3428-4ED5-96F8-16F55713BB9A}" dt="2023-11-22T15:02:39.442" v="1391" actId="20577"/>
          <ac:spMkLst>
            <pc:docMk/>
            <pc:sldMk cId="372904811" sldId="304"/>
            <ac:spMk id="3" creationId="{029CA8E2-1970-FF88-7E57-E3D9E28B39E7}"/>
          </ac:spMkLst>
        </pc:spChg>
        <pc:picChg chg="del">
          <ac:chgData name="Henrique Lopes de Castro" userId="S::hlc3@cin.ufpe.br::6305006d-c90f-445c-b524-ab7425257b0c" providerId="AD" clId="Web-{4C549A34-3428-4ED5-96F8-16F55713BB9A}" dt="2023-11-22T14:57:44.638" v="1327"/>
          <ac:picMkLst>
            <pc:docMk/>
            <pc:sldMk cId="372904811" sldId="304"/>
            <ac:picMk id="4" creationId="{99D82455-2585-1A2D-A9A8-83CF0EC1ABCD}"/>
          </ac:picMkLst>
        </pc:picChg>
        <pc:picChg chg="add mod">
          <ac:chgData name="Henrique Lopes de Castro" userId="S::hlc3@cin.ufpe.br::6305006d-c90f-445c-b524-ab7425257b0c" providerId="AD" clId="Web-{4C549A34-3428-4ED5-96F8-16F55713BB9A}" dt="2023-11-24T17:04:20.207" v="1597" actId="1076"/>
          <ac:picMkLst>
            <pc:docMk/>
            <pc:sldMk cId="372904811" sldId="304"/>
            <ac:picMk id="5" creationId="{AFB50F4E-98AD-58D2-22C6-300D7567E938}"/>
          </ac:picMkLst>
        </pc:picChg>
      </pc:sldChg>
      <pc:sldChg chg="addSp delSp modSp add replId">
        <pc:chgData name="Henrique Lopes de Castro" userId="S::hlc3@cin.ufpe.br::6305006d-c90f-445c-b524-ab7425257b0c" providerId="AD" clId="Web-{4C549A34-3428-4ED5-96F8-16F55713BB9A}" dt="2023-11-24T17:04:12.426" v="1596" actId="20577"/>
        <pc:sldMkLst>
          <pc:docMk/>
          <pc:sldMk cId="2541469954" sldId="305"/>
        </pc:sldMkLst>
        <pc:spChg chg="mod">
          <ac:chgData name="Henrique Lopes de Castro" userId="S::hlc3@cin.ufpe.br::6305006d-c90f-445c-b524-ab7425257b0c" providerId="AD" clId="Web-{4C549A34-3428-4ED5-96F8-16F55713BB9A}" dt="2023-11-22T15:02:46.817" v="1394" actId="20577"/>
          <ac:spMkLst>
            <pc:docMk/>
            <pc:sldMk cId="2541469954" sldId="305"/>
            <ac:spMk id="3" creationId="{029CA8E2-1970-FF88-7E57-E3D9E28B39E7}"/>
          </ac:spMkLst>
        </pc:spChg>
        <pc:spChg chg="add mod">
          <ac:chgData name="Henrique Lopes de Castro" userId="S::hlc3@cin.ufpe.br::6305006d-c90f-445c-b524-ab7425257b0c" providerId="AD" clId="Web-{4C549A34-3428-4ED5-96F8-16F55713BB9A}" dt="2023-11-24T17:04:12.426" v="1596" actId="20577"/>
          <ac:spMkLst>
            <pc:docMk/>
            <pc:sldMk cId="2541469954" sldId="305"/>
            <ac:spMk id="5" creationId="{CABC1CC4-D7B6-11B1-7D7A-5C74135AABA8}"/>
          </ac:spMkLst>
        </pc:spChg>
        <pc:picChg chg="add mod modCrop">
          <ac:chgData name="Henrique Lopes de Castro" userId="S::hlc3@cin.ufpe.br::6305006d-c90f-445c-b524-ab7425257b0c" providerId="AD" clId="Web-{4C549A34-3428-4ED5-96F8-16F55713BB9A}" dt="2023-11-24T17:04:01.878" v="1589" actId="1076"/>
          <ac:picMkLst>
            <pc:docMk/>
            <pc:sldMk cId="2541469954" sldId="305"/>
            <ac:picMk id="4" creationId="{72648668-8230-C6E3-C4F1-48E445DE23B5}"/>
          </ac:picMkLst>
        </pc:picChg>
        <pc:picChg chg="del">
          <ac:chgData name="Henrique Lopes de Castro" userId="S::hlc3@cin.ufpe.br::6305006d-c90f-445c-b524-ab7425257b0c" providerId="AD" clId="Web-{4C549A34-3428-4ED5-96F8-16F55713BB9A}" dt="2023-11-22T14:59:40.469" v="1354"/>
          <ac:picMkLst>
            <pc:docMk/>
            <pc:sldMk cId="2541469954" sldId="305"/>
            <ac:picMk id="5" creationId="{AFB50F4E-98AD-58D2-22C6-300D7567E938}"/>
          </ac:picMkLst>
        </pc:picChg>
      </pc:sldChg>
      <pc:sldChg chg="add del replId">
        <pc:chgData name="Henrique Lopes de Castro" userId="S::hlc3@cin.ufpe.br::6305006d-c90f-445c-b524-ab7425257b0c" providerId="AD" clId="Web-{4C549A34-3428-4ED5-96F8-16F55713BB9A}" dt="2023-11-22T14:59:44.672" v="1356"/>
        <pc:sldMkLst>
          <pc:docMk/>
          <pc:sldMk cId="3519415829" sldId="306"/>
        </pc:sldMkLst>
      </pc:sldChg>
      <pc:sldChg chg="modSp">
        <pc:chgData name="Henrique Lopes de Castro" userId="S::hlc3@cin.ufpe.br::6305006d-c90f-445c-b524-ab7425257b0c" providerId="AD" clId="Web-{4C549A34-3428-4ED5-96F8-16F55713BB9A}" dt="2023-11-24T16:53:56.329" v="1481" actId="1076"/>
        <pc:sldMkLst>
          <pc:docMk/>
          <pc:sldMk cId="3967429283" sldId="309"/>
        </pc:sldMkLst>
        <pc:picChg chg="mod">
          <ac:chgData name="Henrique Lopes de Castro" userId="S::hlc3@cin.ufpe.br::6305006d-c90f-445c-b524-ab7425257b0c" providerId="AD" clId="Web-{4C549A34-3428-4ED5-96F8-16F55713BB9A}" dt="2023-11-24T16:53:56.329" v="1481" actId="1076"/>
          <ac:picMkLst>
            <pc:docMk/>
            <pc:sldMk cId="3967429283" sldId="309"/>
            <ac:picMk id="9" creationId="{400F8046-EB4D-B3B8-93B3-8793E6CE38D3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4T16:54:26.096" v="1488" actId="1076"/>
        <pc:sldMkLst>
          <pc:docMk/>
          <pc:sldMk cId="1727637920" sldId="312"/>
        </pc:sldMkLst>
        <pc:spChg chg="mod">
          <ac:chgData name="Henrique Lopes de Castro" userId="S::hlc3@cin.ufpe.br::6305006d-c90f-445c-b524-ab7425257b0c" providerId="AD" clId="Web-{4C549A34-3428-4ED5-96F8-16F55713BB9A}" dt="2023-11-24T16:54:26.096" v="1488" actId="1076"/>
          <ac:spMkLst>
            <pc:docMk/>
            <pc:sldMk cId="1727637920" sldId="312"/>
            <ac:spMk id="3" creationId="{D6857EA7-F86A-28D2-B5BD-52A34682F1A9}"/>
          </ac:spMkLst>
        </pc:spChg>
      </pc:sldChg>
      <pc:sldChg chg="modSp">
        <pc:chgData name="Henrique Lopes de Castro" userId="S::hlc3@cin.ufpe.br::6305006d-c90f-445c-b524-ab7425257b0c" providerId="AD" clId="Web-{4C549A34-3428-4ED5-96F8-16F55713BB9A}" dt="2023-11-24T16:54:04.955" v="1483" actId="1076"/>
        <pc:sldMkLst>
          <pc:docMk/>
          <pc:sldMk cId="3853736740" sldId="313"/>
        </pc:sldMkLst>
        <pc:picChg chg="mod">
          <ac:chgData name="Henrique Lopes de Castro" userId="S::hlc3@cin.ufpe.br::6305006d-c90f-445c-b524-ab7425257b0c" providerId="AD" clId="Web-{4C549A34-3428-4ED5-96F8-16F55713BB9A}" dt="2023-11-24T16:54:04.955" v="1483" actId="1076"/>
          <ac:picMkLst>
            <pc:docMk/>
            <pc:sldMk cId="3853736740" sldId="313"/>
            <ac:picMk id="4" creationId="{0D26D3C5-B5D0-CC04-128E-45FF581B93C1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4T16:54:19.939" v="1487" actId="1076"/>
        <pc:sldMkLst>
          <pc:docMk/>
          <pc:sldMk cId="302430924" sldId="314"/>
        </pc:sldMkLst>
        <pc:spChg chg="mod">
          <ac:chgData name="Henrique Lopes de Castro" userId="S::hlc3@cin.ufpe.br::6305006d-c90f-445c-b524-ab7425257b0c" providerId="AD" clId="Web-{4C549A34-3428-4ED5-96F8-16F55713BB9A}" dt="2023-11-24T16:54:10.627" v="1484" actId="1076"/>
          <ac:spMkLst>
            <pc:docMk/>
            <pc:sldMk cId="302430924" sldId="314"/>
            <ac:spMk id="3" creationId="{BF4BEBB3-AB45-746B-A404-C58EFED49207}"/>
          </ac:spMkLst>
        </pc:spChg>
        <pc:picChg chg="mod">
          <ac:chgData name="Henrique Lopes de Castro" userId="S::hlc3@cin.ufpe.br::6305006d-c90f-445c-b524-ab7425257b0c" providerId="AD" clId="Web-{4C549A34-3428-4ED5-96F8-16F55713BB9A}" dt="2023-11-24T16:54:19.939" v="1487" actId="1076"/>
          <ac:picMkLst>
            <pc:docMk/>
            <pc:sldMk cId="302430924" sldId="314"/>
            <ac:picMk id="4" creationId="{AC25BC3C-6BEF-F68F-9E38-3FDF1115CF04}"/>
          </ac:picMkLst>
        </pc:picChg>
      </pc:sldChg>
      <pc:sldChg chg="modSp">
        <pc:chgData name="Henrique Lopes de Castro" userId="S::hlc3@cin.ufpe.br::6305006d-c90f-445c-b524-ab7425257b0c" providerId="AD" clId="Web-{4C549A34-3428-4ED5-96F8-16F55713BB9A}" dt="2023-11-24T16:54:44.846" v="1490" actId="20577"/>
        <pc:sldMkLst>
          <pc:docMk/>
          <pc:sldMk cId="3078869641" sldId="315"/>
        </pc:sldMkLst>
        <pc:spChg chg="mod">
          <ac:chgData name="Henrique Lopes de Castro" userId="S::hlc3@cin.ufpe.br::6305006d-c90f-445c-b524-ab7425257b0c" providerId="AD" clId="Web-{4C549A34-3428-4ED5-96F8-16F55713BB9A}" dt="2023-11-24T16:54:44.846" v="1490" actId="20577"/>
          <ac:spMkLst>
            <pc:docMk/>
            <pc:sldMk cId="3078869641" sldId="315"/>
            <ac:spMk id="3" creationId="{1C8DE5E9-64FE-81F1-926A-DF13040F19EE}"/>
          </ac:spMkLst>
        </pc:spChg>
      </pc:sldChg>
      <pc:sldChg chg="addSp delSp modSp mod setBg">
        <pc:chgData name="Henrique Lopes de Castro" userId="S::hlc3@cin.ufpe.br::6305006d-c90f-445c-b524-ab7425257b0c" providerId="AD" clId="Web-{4C549A34-3428-4ED5-96F8-16F55713BB9A}" dt="2023-11-24T16:53:27.125" v="1480"/>
        <pc:sldMkLst>
          <pc:docMk/>
          <pc:sldMk cId="3203230531" sldId="322"/>
        </pc:sldMkLst>
        <pc:spChg chg="add del">
          <ac:chgData name="Henrique Lopes de Castro" userId="S::hlc3@cin.ufpe.br::6305006d-c90f-445c-b524-ab7425257b0c" providerId="AD" clId="Web-{4C549A34-3428-4ED5-96F8-16F55713BB9A}" dt="2023-11-24T16:53:27.125" v="1480"/>
          <ac:spMkLst>
            <pc:docMk/>
            <pc:sldMk cId="3203230531" sldId="322"/>
            <ac:spMk id="12" creationId="{6E14809C-AB06-455C-9E09-733EC00DDEBC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27.125" v="1480"/>
          <ac:spMkLst>
            <pc:docMk/>
            <pc:sldMk cId="3203230531" sldId="322"/>
            <ac:spMk id="13" creationId="{F9612D73-1056-4289-A977-92C9190C7AEF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27.125" v="1480"/>
          <ac:spMkLst>
            <pc:docMk/>
            <pc:sldMk cId="3203230531" sldId="322"/>
            <ac:spMk id="14" creationId="{5014DE1B-FD50-40B1-A8A5-304666E7C6AF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18.531" v="1478"/>
          <ac:spMkLst>
            <pc:docMk/>
            <pc:sldMk cId="3203230531" sldId="322"/>
            <ac:spMk id="15" creationId="{6E14809C-AB06-455C-9E09-733EC00DDEBC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27.125" v="1480"/>
          <ac:spMkLst>
            <pc:docMk/>
            <pc:sldMk cId="3203230531" sldId="322"/>
            <ac:spMk id="16" creationId="{91B41FE9-4F8F-4675-8668-D3330B371AF8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18.531" v="1478"/>
          <ac:spMkLst>
            <pc:docMk/>
            <pc:sldMk cId="3203230531" sldId="322"/>
            <ac:spMk id="17" creationId="{F9612D73-1056-4289-A977-92C9190C7AEF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18.531" v="1478"/>
          <ac:spMkLst>
            <pc:docMk/>
            <pc:sldMk cId="3203230531" sldId="322"/>
            <ac:spMk id="19" creationId="{B0EF5484-1F18-43F6-B596-CFD1939E06D0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18.531" v="1478"/>
          <ac:spMkLst>
            <pc:docMk/>
            <pc:sldMk cId="3203230531" sldId="322"/>
            <ac:spMk id="21" creationId="{10F3B4B1-0E5F-4E0B-ADF8-202569066472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3:18.531" v="1478"/>
          <ac:spMkLst>
            <pc:docMk/>
            <pc:sldMk cId="3203230531" sldId="322"/>
            <ac:spMk id="23" creationId="{103907F0-0940-4D45-AAD0-448D191C8FB6}"/>
          </ac:spMkLst>
        </pc:spChg>
        <pc:picChg chg="mod ord">
          <ac:chgData name="Henrique Lopes de Castro" userId="S::hlc3@cin.ufpe.br::6305006d-c90f-445c-b524-ab7425257b0c" providerId="AD" clId="Web-{4C549A34-3428-4ED5-96F8-16F55713BB9A}" dt="2023-11-24T16:53:27.125" v="1480"/>
          <ac:picMkLst>
            <pc:docMk/>
            <pc:sldMk cId="3203230531" sldId="322"/>
            <ac:picMk id="5" creationId="{DE6758AA-5C84-167E-9744-7EE449BA426D}"/>
          </ac:picMkLst>
        </pc:picChg>
        <pc:picChg chg="mod">
          <ac:chgData name="Henrique Lopes de Castro" userId="S::hlc3@cin.ufpe.br::6305006d-c90f-445c-b524-ab7425257b0c" providerId="AD" clId="Web-{4C549A34-3428-4ED5-96F8-16F55713BB9A}" dt="2023-11-24T16:53:27.125" v="1480"/>
          <ac:picMkLst>
            <pc:docMk/>
            <pc:sldMk cId="3203230531" sldId="322"/>
            <ac:picMk id="10" creationId="{376AE14F-DB18-AC7B-6D88-CF5305EDA90E}"/>
          </ac:picMkLst>
        </pc:picChg>
        <pc:cxnChg chg="add del">
          <ac:chgData name="Henrique Lopes de Castro" userId="S::hlc3@cin.ufpe.br::6305006d-c90f-445c-b524-ab7425257b0c" providerId="AD" clId="Web-{4C549A34-3428-4ED5-96F8-16F55713BB9A}" dt="2023-11-24T16:53:27.125" v="1480"/>
          <ac:cxnSpMkLst>
            <pc:docMk/>
            <pc:sldMk cId="3203230531" sldId="322"/>
            <ac:cxnSpMk id="18" creationId="{E230929C-760C-4746-B0AE-0D09A78A8873}"/>
          </ac:cxnSpMkLst>
        </pc:cxnChg>
      </pc:sldChg>
      <pc:sldChg chg="addSp delSp modSp new mod setBg">
        <pc:chgData name="Henrique Lopes de Castro" userId="S::hlc3@cin.ufpe.br::6305006d-c90f-445c-b524-ab7425257b0c" providerId="AD" clId="Web-{4C549A34-3428-4ED5-96F8-16F55713BB9A}" dt="2023-11-24T17:02:08.156" v="1565" actId="1076"/>
        <pc:sldMkLst>
          <pc:docMk/>
          <pc:sldMk cId="1140787588" sldId="323"/>
        </pc:sldMkLst>
        <pc:spChg chg="mod">
          <ac:chgData name="Henrique Lopes de Castro" userId="S::hlc3@cin.ufpe.br::6305006d-c90f-445c-b524-ab7425257b0c" providerId="AD" clId="Web-{4C549A34-3428-4ED5-96F8-16F55713BB9A}" dt="2023-11-24T17:01:51.062" v="1560" actId="14100"/>
          <ac:spMkLst>
            <pc:docMk/>
            <pc:sldMk cId="1140787588" sldId="323"/>
            <ac:spMk id="2" creationId="{35268D08-0DAD-03C2-8C02-257AD830BA01}"/>
          </ac:spMkLst>
        </pc:spChg>
        <pc:spChg chg="del">
          <ac:chgData name="Henrique Lopes de Castro" userId="S::hlc3@cin.ufpe.br::6305006d-c90f-445c-b524-ab7425257b0c" providerId="AD" clId="Web-{4C549A34-3428-4ED5-96F8-16F55713BB9A}" dt="2023-11-24T16:59:15.870" v="1523"/>
          <ac:spMkLst>
            <pc:docMk/>
            <pc:sldMk cId="1140787588" sldId="323"/>
            <ac:spMk id="3" creationId="{DBF7A6B8-1996-9C9C-EFAA-0CAA07C2D43D}"/>
          </ac:spMkLst>
        </pc:spChg>
        <pc:spChg chg="add del">
          <ac:chgData name="Henrique Lopes de Castro" userId="S::hlc3@cin.ufpe.br::6305006d-c90f-445c-b524-ab7425257b0c" providerId="AD" clId="Web-{4C549A34-3428-4ED5-96F8-16F55713BB9A}" dt="2023-11-24T16:59:38.527" v="1525"/>
          <ac:spMkLst>
            <pc:docMk/>
            <pc:sldMk cId="1140787588" sldId="323"/>
            <ac:spMk id="8" creationId="{0DC084BC-E2B1-6B8B-F98A-DFC2D9B96D65}"/>
          </ac:spMkLst>
        </pc:spChg>
        <pc:spChg chg="add">
          <ac:chgData name="Henrique Lopes de Castro" userId="S::hlc3@cin.ufpe.br::6305006d-c90f-445c-b524-ab7425257b0c" providerId="AD" clId="Web-{4C549A34-3428-4ED5-96F8-16F55713BB9A}" dt="2023-11-24T16:59:21.667" v="1524"/>
          <ac:spMkLst>
            <pc:docMk/>
            <pc:sldMk cId="1140787588" sldId="323"/>
            <ac:spMk id="11" creationId="{284B70D5-875B-433D-BDBD-1522A85D6C1D}"/>
          </ac:spMkLst>
        </pc:spChg>
        <pc:spChg chg="add">
          <ac:chgData name="Henrique Lopes de Castro" userId="S::hlc3@cin.ufpe.br::6305006d-c90f-445c-b524-ab7425257b0c" providerId="AD" clId="Web-{4C549A34-3428-4ED5-96F8-16F55713BB9A}" dt="2023-11-24T16:59:21.667" v="1524"/>
          <ac:spMkLst>
            <pc:docMk/>
            <pc:sldMk cId="1140787588" sldId="323"/>
            <ac:spMk id="15" creationId="{1E299956-A9E7-4FC1-A0B1-D590CA9730E8}"/>
          </ac:spMkLst>
        </pc:spChg>
        <pc:spChg chg="add">
          <ac:chgData name="Henrique Lopes de Castro" userId="S::hlc3@cin.ufpe.br::6305006d-c90f-445c-b524-ab7425257b0c" providerId="AD" clId="Web-{4C549A34-3428-4ED5-96F8-16F55713BB9A}" dt="2023-11-24T16:59:21.667" v="1524"/>
          <ac:spMkLst>
            <pc:docMk/>
            <pc:sldMk cId="1140787588" sldId="323"/>
            <ac:spMk id="17" creationId="{17FC539C-B783-4B03-9F9E-D13430F3F64F}"/>
          </ac:spMkLst>
        </pc:spChg>
        <pc:picChg chg="add mod ord">
          <ac:chgData name="Henrique Lopes de Castro" userId="S::hlc3@cin.ufpe.br::6305006d-c90f-445c-b524-ab7425257b0c" providerId="AD" clId="Web-{4C549A34-3428-4ED5-96F8-16F55713BB9A}" dt="2023-11-24T17:01:56.203" v="1561" actId="1076"/>
          <ac:picMkLst>
            <pc:docMk/>
            <pc:sldMk cId="1140787588" sldId="323"/>
            <ac:picMk id="4" creationId="{52CB7F76-C73B-F490-999E-CAFD171F9007}"/>
          </ac:picMkLst>
        </pc:picChg>
        <pc:picChg chg="add mod ord">
          <ac:chgData name="Henrique Lopes de Castro" userId="S::hlc3@cin.ufpe.br::6305006d-c90f-445c-b524-ab7425257b0c" providerId="AD" clId="Web-{4C549A34-3428-4ED5-96F8-16F55713BB9A}" dt="2023-11-24T17:02:08.156" v="1565" actId="1076"/>
          <ac:picMkLst>
            <pc:docMk/>
            <pc:sldMk cId="1140787588" sldId="323"/>
            <ac:picMk id="5" creationId="{5202B38E-B70F-F3DD-2098-0AD9B0FDC982}"/>
          </ac:picMkLst>
        </pc:picChg>
        <pc:picChg chg="add del mod">
          <ac:chgData name="Henrique Lopes de Castro" userId="S::hlc3@cin.ufpe.br::6305006d-c90f-445c-b524-ab7425257b0c" providerId="AD" clId="Web-{4C549A34-3428-4ED5-96F8-16F55713BB9A}" dt="2023-11-24T17:00:39.435" v="1535"/>
          <ac:picMkLst>
            <pc:docMk/>
            <pc:sldMk cId="1140787588" sldId="323"/>
            <ac:picMk id="6" creationId="{CFD83C85-0ED2-82B9-2865-8733D0B5B14C}"/>
          </ac:picMkLst>
        </pc:picChg>
        <pc:picChg chg="add del mod">
          <ac:chgData name="Henrique Lopes de Castro" userId="S::hlc3@cin.ufpe.br::6305006d-c90f-445c-b524-ab7425257b0c" providerId="AD" clId="Web-{4C549A34-3428-4ED5-96F8-16F55713BB9A}" dt="2023-11-24T17:00:48.091" v="1540"/>
          <ac:picMkLst>
            <pc:docMk/>
            <pc:sldMk cId="1140787588" sldId="323"/>
            <ac:picMk id="7" creationId="{4FEC3F36-9D3B-A2B7-B83E-3CE3181BFF2F}"/>
          </ac:picMkLst>
        </pc:picChg>
        <pc:cxnChg chg="add">
          <ac:chgData name="Henrique Lopes de Castro" userId="S::hlc3@cin.ufpe.br::6305006d-c90f-445c-b524-ab7425257b0c" providerId="AD" clId="Web-{4C549A34-3428-4ED5-96F8-16F55713BB9A}" dt="2023-11-24T16:59:21.667" v="1524"/>
          <ac:cxnSpMkLst>
            <pc:docMk/>
            <pc:sldMk cId="1140787588" sldId="323"/>
            <ac:cxnSpMk id="13" creationId="{C947DF4A-614C-4B4C-8B80-E5B9D8E8CFED}"/>
          </ac:cxnSpMkLst>
        </pc:cxnChg>
      </pc:sldChg>
    </pc:docChg>
  </pc:docChgLst>
  <pc:docChgLst>
    <pc:chgData name="Manuela Matos Correia de Souza" userId="S::mmcs@cin.ufpe.br::c645c9ff-4d5e-4c55-a7d9-aead81e36954" providerId="AD" clId="Web-{DFFAFF3B-4CF0-4503-A1FD-72226B725CFA}"/>
    <pc:docChg chg="modSld">
      <pc:chgData name="Manuela Matos Correia de Souza" userId="S::mmcs@cin.ufpe.br::c645c9ff-4d5e-4c55-a7d9-aead81e36954" providerId="AD" clId="Web-{DFFAFF3B-4CF0-4503-A1FD-72226B725CFA}" dt="2023-11-24T17:00:57.823" v="550" actId="20577"/>
      <pc:docMkLst>
        <pc:docMk/>
      </pc:docMkLst>
      <pc:sldChg chg="modNotes">
        <pc:chgData name="Manuela Matos Correia de Souza" userId="S::mmcs@cin.ufpe.br::c645c9ff-4d5e-4c55-a7d9-aead81e36954" providerId="AD" clId="Web-{DFFAFF3B-4CF0-4503-A1FD-72226B725CFA}" dt="2023-11-24T13:48:17.481" v="75"/>
        <pc:sldMkLst>
          <pc:docMk/>
          <pc:sldMk cId="3150860164" sldId="301"/>
        </pc:sldMkLst>
      </pc:sldChg>
      <pc:sldChg chg="addSp delSp modSp mod setBg modNotes">
        <pc:chgData name="Manuela Matos Correia de Souza" userId="S::mmcs@cin.ufpe.br::c645c9ff-4d5e-4c55-a7d9-aead81e36954" providerId="AD" clId="Web-{DFFAFF3B-4CF0-4503-A1FD-72226B725CFA}" dt="2023-11-24T17:00:57.823" v="550" actId="20577"/>
        <pc:sldMkLst>
          <pc:docMk/>
          <pc:sldMk cId="1489591970" sldId="303"/>
        </pc:sldMkLst>
        <pc:spChg chg="mod">
          <ac:chgData name="Manuela Matos Correia de Souza" userId="S::mmcs@cin.ufpe.br::c645c9ff-4d5e-4c55-a7d9-aead81e36954" providerId="AD" clId="Web-{DFFAFF3B-4CF0-4503-A1FD-72226B725CFA}" dt="2023-11-24T17:00:16.931" v="454"/>
          <ac:spMkLst>
            <pc:docMk/>
            <pc:sldMk cId="1489591970" sldId="303"/>
            <ac:spMk id="2" creationId="{B1337862-60CD-CDA8-CA3F-2FB49A45A18D}"/>
          </ac:spMkLst>
        </pc:spChg>
        <pc:spChg chg="del mod">
          <ac:chgData name="Manuela Matos Correia de Souza" userId="S::mmcs@cin.ufpe.br::c645c9ff-4d5e-4c55-a7d9-aead81e36954" providerId="AD" clId="Web-{DFFAFF3B-4CF0-4503-A1FD-72226B725CFA}" dt="2023-11-24T13:49:13.905" v="77"/>
          <ac:spMkLst>
            <pc:docMk/>
            <pc:sldMk cId="1489591970" sldId="303"/>
            <ac:spMk id="3" creationId="{029CA8E2-1970-FF88-7E57-E3D9E28B39E7}"/>
          </ac:spMkLst>
        </pc:spChg>
        <pc:spChg chg="add mod">
          <ac:chgData name="Manuela Matos Correia de Souza" userId="S::mmcs@cin.ufpe.br::c645c9ff-4d5e-4c55-a7d9-aead81e36954" providerId="AD" clId="Web-{DFFAFF3B-4CF0-4503-A1FD-72226B725CFA}" dt="2023-11-24T17:00:57.823" v="550" actId="20577"/>
          <ac:spMkLst>
            <pc:docMk/>
            <pc:sldMk cId="1489591970" sldId="303"/>
            <ac:spMk id="4" creationId="{0AC27F9E-8540-020C-C6D4-9D479B3C210E}"/>
          </ac:spMkLst>
        </pc:spChg>
        <pc:spChg chg="add del mod">
          <ac:chgData name="Manuela Matos Correia de Souza" userId="S::mmcs@cin.ufpe.br::c645c9ff-4d5e-4c55-a7d9-aead81e36954" providerId="AD" clId="Web-{DFFAFF3B-4CF0-4503-A1FD-72226B725CFA}" dt="2023-11-24T13:49:17.499" v="78"/>
          <ac:spMkLst>
            <pc:docMk/>
            <pc:sldMk cId="1489591970" sldId="303"/>
            <ac:spMk id="6" creationId="{B80FC2BB-3EEC-95E6-C8A1-1623DBAAE28C}"/>
          </ac:spMkLst>
        </pc:spChg>
        <pc:spChg chg="add">
          <ac:chgData name="Manuela Matos Correia de Souza" userId="S::mmcs@cin.ufpe.br::c645c9ff-4d5e-4c55-a7d9-aead81e36954" providerId="AD" clId="Web-{DFFAFF3B-4CF0-4503-A1FD-72226B725CFA}" dt="2023-11-24T17:00:16.931" v="454"/>
          <ac:spMkLst>
            <pc:docMk/>
            <pc:sldMk cId="1489591970" sldId="303"/>
            <ac:spMk id="12" creationId="{52ABB703-2B0E-4C3B-B4A2-F3973548E561}"/>
          </ac:spMkLst>
        </pc:spChg>
        <pc:spChg chg="add">
          <ac:chgData name="Manuela Matos Correia de Souza" userId="S::mmcs@cin.ufpe.br::c645c9ff-4d5e-4c55-a7d9-aead81e36954" providerId="AD" clId="Web-{DFFAFF3B-4CF0-4503-A1FD-72226B725CFA}" dt="2023-11-24T17:00:16.931" v="454"/>
          <ac:spMkLst>
            <pc:docMk/>
            <pc:sldMk cId="1489591970" sldId="303"/>
            <ac:spMk id="16" creationId="{E95DA498-D9A2-4DA9-B9DA-B3776E08CF7E}"/>
          </ac:spMkLst>
        </pc:spChg>
        <pc:spChg chg="add">
          <ac:chgData name="Manuela Matos Correia de Souza" userId="S::mmcs@cin.ufpe.br::c645c9ff-4d5e-4c55-a7d9-aead81e36954" providerId="AD" clId="Web-{DFFAFF3B-4CF0-4503-A1FD-72226B725CFA}" dt="2023-11-24T17:00:16.931" v="454"/>
          <ac:spMkLst>
            <pc:docMk/>
            <pc:sldMk cId="1489591970" sldId="303"/>
            <ac:spMk id="18" creationId="{82A73093-4B9D-420D-B17E-52293703A1D4}"/>
          </ac:spMkLst>
        </pc:spChg>
        <pc:picChg chg="del mod">
          <ac:chgData name="Manuela Matos Correia de Souza" userId="S::mmcs@cin.ufpe.br::c645c9ff-4d5e-4c55-a7d9-aead81e36954" providerId="AD" clId="Web-{DFFAFF3B-4CF0-4503-A1FD-72226B725CFA}" dt="2023-11-24T13:51:41.707" v="86"/>
          <ac:picMkLst>
            <pc:docMk/>
            <pc:sldMk cId="1489591970" sldId="303"/>
            <ac:picMk id="4" creationId="{99D82455-2585-1A2D-A9A8-83CF0EC1ABCD}"/>
          </ac:picMkLst>
        </pc:picChg>
        <pc:picChg chg="add mod modCrop">
          <ac:chgData name="Manuela Matos Correia de Souza" userId="S::mmcs@cin.ufpe.br::c645c9ff-4d5e-4c55-a7d9-aead81e36954" providerId="AD" clId="Web-{DFFAFF3B-4CF0-4503-A1FD-72226B725CFA}" dt="2023-11-24T17:00:16.931" v="454"/>
          <ac:picMkLst>
            <pc:docMk/>
            <pc:sldMk cId="1489591970" sldId="303"/>
            <ac:picMk id="7" creationId="{678E6696-FF8B-CC14-F4ED-6F492F9C4444}"/>
          </ac:picMkLst>
        </pc:picChg>
        <pc:cxnChg chg="add">
          <ac:chgData name="Manuela Matos Correia de Souza" userId="S::mmcs@cin.ufpe.br::c645c9ff-4d5e-4c55-a7d9-aead81e36954" providerId="AD" clId="Web-{DFFAFF3B-4CF0-4503-A1FD-72226B725CFA}" dt="2023-11-24T17:00:16.931" v="454"/>
          <ac:cxnSpMkLst>
            <pc:docMk/>
            <pc:sldMk cId="1489591970" sldId="303"/>
            <ac:cxnSpMk id="14" creationId="{9C21570E-E159-49A6-9891-FA397B7A92D3}"/>
          </ac:cxnSpMkLst>
        </pc:cxnChg>
      </pc:sldChg>
    </pc:docChg>
  </pc:docChgLst>
  <pc:docChgLst>
    <pc:chgData name="Manuela Matos Correia de Souza" userId="S::mmcs@cin.ufpe.br::c645c9ff-4d5e-4c55-a7d9-aead81e36954" providerId="AD" clId="Web-{CE398305-762F-4AB0-A7A5-27AE5C5ED54F}"/>
    <pc:docChg chg="addSld delSld modSld">
      <pc:chgData name="Manuela Matos Correia de Souza" userId="S::mmcs@cin.ufpe.br::c645c9ff-4d5e-4c55-a7d9-aead81e36954" providerId="AD" clId="Web-{CE398305-762F-4AB0-A7A5-27AE5C5ED54F}" dt="2023-11-24T13:02:18.134" v="1420"/>
      <pc:docMkLst>
        <pc:docMk/>
      </pc:docMkLst>
      <pc:sldChg chg="modSp">
        <pc:chgData name="Manuela Matos Correia de Souza" userId="S::mmcs@cin.ufpe.br::c645c9ff-4d5e-4c55-a7d9-aead81e36954" providerId="AD" clId="Web-{CE398305-762F-4AB0-A7A5-27AE5C5ED54F}" dt="2023-11-24T12:16:43.182" v="13" actId="14100"/>
        <pc:sldMkLst>
          <pc:docMk/>
          <pc:sldMk cId="2516636116" sldId="265"/>
        </pc:sldMkLst>
        <pc:spChg chg="mod">
          <ac:chgData name="Manuela Matos Correia de Souza" userId="S::mmcs@cin.ufpe.br::c645c9ff-4d5e-4c55-a7d9-aead81e36954" providerId="AD" clId="Web-{CE398305-762F-4AB0-A7A5-27AE5C5ED54F}" dt="2023-11-24T12:16:29.478" v="12" actId="1076"/>
          <ac:spMkLst>
            <pc:docMk/>
            <pc:sldMk cId="2516636116" sldId="265"/>
            <ac:spMk id="2" creationId="{CB204811-0B93-A1A4-5CE1-F550FB3987C5}"/>
          </ac:spMkLst>
        </pc:spChg>
        <pc:spChg chg="mod">
          <ac:chgData name="Manuela Matos Correia de Souza" userId="S::mmcs@cin.ufpe.br::c645c9ff-4d5e-4c55-a7d9-aead81e36954" providerId="AD" clId="Web-{CE398305-762F-4AB0-A7A5-27AE5C5ED54F}" dt="2023-11-24T12:15:46.805" v="4" actId="1076"/>
          <ac:spMkLst>
            <pc:docMk/>
            <pc:sldMk cId="2516636116" sldId="265"/>
            <ac:spMk id="3" creationId="{AF2B8FD8-E2B9-4E7A-7785-D69714098DB2}"/>
          </ac:spMkLst>
        </pc:spChg>
        <pc:picChg chg="mod">
          <ac:chgData name="Manuela Matos Correia de Souza" userId="S::mmcs@cin.ufpe.br::c645c9ff-4d5e-4c55-a7d9-aead81e36954" providerId="AD" clId="Web-{CE398305-762F-4AB0-A7A5-27AE5C5ED54F}" dt="2023-11-24T12:16:43.182" v="13" actId="14100"/>
          <ac:picMkLst>
            <pc:docMk/>
            <pc:sldMk cId="2516636116" sldId="265"/>
            <ac:picMk id="7" creationId="{06222048-95D3-7A7A-74E1-F84FD84603F4}"/>
          </ac:picMkLst>
        </pc:picChg>
      </pc:sldChg>
      <pc:sldChg chg="addSp delSp modSp modNotes">
        <pc:chgData name="Manuela Matos Correia de Souza" userId="S::mmcs@cin.ufpe.br::c645c9ff-4d5e-4c55-a7d9-aead81e36954" providerId="AD" clId="Web-{CE398305-762F-4AB0-A7A5-27AE5C5ED54F}" dt="2023-11-24T12:38:00.944" v="438"/>
        <pc:sldMkLst>
          <pc:docMk/>
          <pc:sldMk cId="1849753670" sldId="274"/>
        </pc:sldMkLst>
        <pc:spChg chg="mod">
          <ac:chgData name="Manuela Matos Correia de Souza" userId="S::mmcs@cin.ufpe.br::c645c9ff-4d5e-4c55-a7d9-aead81e36954" providerId="AD" clId="Web-{CE398305-762F-4AB0-A7A5-27AE5C5ED54F}" dt="2023-11-24T12:17:46.825" v="19" actId="20577"/>
          <ac:spMkLst>
            <pc:docMk/>
            <pc:sldMk cId="1849753670" sldId="274"/>
            <ac:spMk id="2" creationId="{B1337862-60CD-CDA8-CA3F-2FB49A45A18D}"/>
          </ac:spMkLst>
        </pc:spChg>
        <pc:spChg chg="mod">
          <ac:chgData name="Manuela Matos Correia de Souza" userId="S::mmcs@cin.ufpe.br::c645c9ff-4d5e-4c55-a7d9-aead81e36954" providerId="AD" clId="Web-{CE398305-762F-4AB0-A7A5-27AE5C5ED54F}" dt="2023-11-24T12:17:57.481" v="21" actId="20577"/>
          <ac:spMkLst>
            <pc:docMk/>
            <pc:sldMk cId="1849753670" sldId="274"/>
            <ac:spMk id="3" creationId="{029CA8E2-1970-FF88-7E57-E3D9E28B39E7}"/>
          </ac:spMkLst>
        </pc:spChg>
        <pc:picChg chg="del mod">
          <ac:chgData name="Manuela Matos Correia de Souza" userId="S::mmcs@cin.ufpe.br::c645c9ff-4d5e-4c55-a7d9-aead81e36954" providerId="AD" clId="Web-{CE398305-762F-4AB0-A7A5-27AE5C5ED54F}" dt="2023-11-24T12:29:07.020" v="246"/>
          <ac:picMkLst>
            <pc:docMk/>
            <pc:sldMk cId="1849753670" sldId="274"/>
            <ac:picMk id="4" creationId="{B3370522-DE4D-8A01-AE34-A75DB8792010}"/>
          </ac:picMkLst>
        </pc:picChg>
        <pc:picChg chg="add mod">
          <ac:chgData name="Manuela Matos Correia de Souza" userId="S::mmcs@cin.ufpe.br::c645c9ff-4d5e-4c55-a7d9-aead81e36954" providerId="AD" clId="Web-{CE398305-762F-4AB0-A7A5-27AE5C5ED54F}" dt="2023-11-24T12:29:23.661" v="252" actId="1076"/>
          <ac:picMkLst>
            <pc:docMk/>
            <pc:sldMk cId="1849753670" sldId="274"/>
            <ac:picMk id="5" creationId="{DE6758AA-5C84-167E-9744-7EE449BA426D}"/>
          </ac:picMkLst>
        </pc:picChg>
      </pc:sldChg>
      <pc:sldChg chg="modNotes">
        <pc:chgData name="Manuela Matos Correia de Souza" userId="S::mmcs@cin.ufpe.br::c645c9ff-4d5e-4c55-a7d9-aead81e36954" providerId="AD" clId="Web-{CE398305-762F-4AB0-A7A5-27AE5C5ED54F}" dt="2023-11-24T13:02:18.134" v="1420"/>
        <pc:sldMkLst>
          <pc:docMk/>
          <pc:sldMk cId="3150860164" sldId="301"/>
        </pc:sldMkLst>
      </pc:sldChg>
      <pc:sldChg chg="mod modShow">
        <pc:chgData name="Manuela Matos Correia de Souza" userId="S::mmcs@cin.ufpe.br::c645c9ff-4d5e-4c55-a7d9-aead81e36954" providerId="AD" clId="Web-{CE398305-762F-4AB0-A7A5-27AE5C5ED54F}" dt="2023-11-24T12:40:07.011" v="540"/>
        <pc:sldMkLst>
          <pc:docMk/>
          <pc:sldMk cId="544029741" sldId="302"/>
        </pc:sldMkLst>
      </pc:sldChg>
      <pc:sldChg chg="delSp modSp new modNotes">
        <pc:chgData name="Manuela Matos Correia de Souza" userId="S::mmcs@cin.ufpe.br::c645c9ff-4d5e-4c55-a7d9-aead81e36954" providerId="AD" clId="Web-{CE398305-762F-4AB0-A7A5-27AE5C5ED54F}" dt="2023-11-24T12:26:29.171" v="245"/>
        <pc:sldMkLst>
          <pc:docMk/>
          <pc:sldMk cId="1847026486" sldId="321"/>
        </pc:sldMkLst>
        <pc:spChg chg="mod">
          <ac:chgData name="Manuela Matos Correia de Souza" userId="S::mmcs@cin.ufpe.br::c645c9ff-4d5e-4c55-a7d9-aead81e36954" providerId="AD" clId="Web-{CE398305-762F-4AB0-A7A5-27AE5C5ED54F}" dt="2023-11-24T12:23:11.351" v="35" actId="20577"/>
          <ac:spMkLst>
            <pc:docMk/>
            <pc:sldMk cId="1847026486" sldId="321"/>
            <ac:spMk id="2" creationId="{1DE6D17E-E72F-0777-4268-0456F8E7BAC9}"/>
          </ac:spMkLst>
        </pc:spChg>
        <pc:spChg chg="del">
          <ac:chgData name="Manuela Matos Correia de Souza" userId="S::mmcs@cin.ufpe.br::c645c9ff-4d5e-4c55-a7d9-aead81e36954" providerId="AD" clId="Web-{CE398305-762F-4AB0-A7A5-27AE5C5ED54F}" dt="2023-11-24T12:23:13.711" v="36"/>
          <ac:spMkLst>
            <pc:docMk/>
            <pc:sldMk cId="1847026486" sldId="321"/>
            <ac:spMk id="3" creationId="{13AB0B0F-3702-680E-C77F-6027BBEC2409}"/>
          </ac:spMkLst>
        </pc:spChg>
      </pc:sldChg>
      <pc:sldChg chg="new del">
        <pc:chgData name="Manuela Matos Correia de Souza" userId="S::mmcs@cin.ufpe.br::c645c9ff-4d5e-4c55-a7d9-aead81e36954" providerId="AD" clId="Web-{CE398305-762F-4AB0-A7A5-27AE5C5ED54F}" dt="2023-11-24T12:22:48.788" v="26"/>
        <pc:sldMkLst>
          <pc:docMk/>
          <pc:sldMk cId="2927859516" sldId="321"/>
        </pc:sldMkLst>
      </pc:sldChg>
    </pc:docChg>
  </pc:docChgLst>
  <pc:docChgLst>
    <pc:chgData name="Lucas Kazuo Mizo Guti Menezes" userId="S::lkmgm@cin.ufpe.br::fac53af2-3ed8-420b-8cd7-7ffb51b9d5ee" providerId="AD" clId="Web-{022302E2-7CCB-495E-ABA5-4E832B62777F}"/>
    <pc:docChg chg="modSld">
      <pc:chgData name="Lucas Kazuo Mizo Guti Menezes" userId="S::lkmgm@cin.ufpe.br::fac53af2-3ed8-420b-8cd7-7ffb51b9d5ee" providerId="AD" clId="Web-{022302E2-7CCB-495E-ABA5-4E832B62777F}" dt="2023-11-28T12:44:41.060" v="70" actId="20577"/>
      <pc:docMkLst>
        <pc:docMk/>
      </pc:docMkLst>
      <pc:sldChg chg="addSp modSp">
        <pc:chgData name="Lucas Kazuo Mizo Guti Menezes" userId="S::lkmgm@cin.ufpe.br::fac53af2-3ed8-420b-8cd7-7ffb51b9d5ee" providerId="AD" clId="Web-{022302E2-7CCB-495E-ABA5-4E832B62777F}" dt="2023-11-28T12:44:41.060" v="70" actId="20577"/>
        <pc:sldMkLst>
          <pc:docMk/>
          <pc:sldMk cId="684720740" sldId="296"/>
        </pc:sldMkLst>
        <pc:spChg chg="add mod">
          <ac:chgData name="Lucas Kazuo Mizo Guti Menezes" userId="S::lkmgm@cin.ufpe.br::fac53af2-3ed8-420b-8cd7-7ffb51b9d5ee" providerId="AD" clId="Web-{022302E2-7CCB-495E-ABA5-4E832B62777F}" dt="2023-11-28T12:44:41.060" v="70" actId="20577"/>
          <ac:spMkLst>
            <pc:docMk/>
            <pc:sldMk cId="684720740" sldId="296"/>
            <ac:spMk id="3" creationId="{82E343FD-9647-9ADA-EE10-0D4E09DA99B4}"/>
          </ac:spMkLst>
        </pc:spChg>
      </pc:sldChg>
      <pc:sldChg chg="modSp">
        <pc:chgData name="Lucas Kazuo Mizo Guti Menezes" userId="S::lkmgm@cin.ufpe.br::fac53af2-3ed8-420b-8cd7-7ffb51b9d5ee" providerId="AD" clId="Web-{022302E2-7CCB-495E-ABA5-4E832B62777F}" dt="2023-11-28T12:42:48.869" v="21" actId="20577"/>
        <pc:sldMkLst>
          <pc:docMk/>
          <pc:sldMk cId="1357195315" sldId="320"/>
        </pc:sldMkLst>
        <pc:graphicFrameChg chg="modGraphic">
          <ac:chgData name="Lucas Kazuo Mizo Guti Menezes" userId="S::lkmgm@cin.ufpe.br::fac53af2-3ed8-420b-8cd7-7ffb51b9d5ee" providerId="AD" clId="Web-{022302E2-7CCB-495E-ABA5-4E832B62777F}" dt="2023-11-28T12:42:48.869" v="21" actId="20577"/>
          <ac:graphicFrameMkLst>
            <pc:docMk/>
            <pc:sldMk cId="1357195315" sldId="320"/>
            <ac:graphicFrameMk id="4" creationId="{482FB801-ADB6-9944-E57F-C7806C20E8FE}"/>
          </ac:graphicFrameMkLst>
        </pc:graphicFrameChg>
        <pc:picChg chg="mod">
          <ac:chgData name="Lucas Kazuo Mizo Guti Menezes" userId="S::lkmgm@cin.ufpe.br::fac53af2-3ed8-420b-8cd7-7ffb51b9d5ee" providerId="AD" clId="Web-{022302E2-7CCB-495E-ABA5-4E832B62777F}" dt="2023-11-28T12:41:59.587" v="6" actId="1076"/>
          <ac:picMkLst>
            <pc:docMk/>
            <pc:sldMk cId="1357195315" sldId="320"/>
            <ac:picMk id="1064" creationId="{AB9F4B0C-26C0-CBF7-B90B-F0D0EB7AF945}"/>
          </ac:picMkLst>
        </pc:picChg>
        <pc:picChg chg="mod">
          <ac:chgData name="Lucas Kazuo Mizo Guti Menezes" userId="S::lkmgm@cin.ufpe.br::fac53af2-3ed8-420b-8cd7-7ffb51b9d5ee" providerId="AD" clId="Web-{022302E2-7CCB-495E-ABA5-4E832B62777F}" dt="2023-11-28T12:41:57.634" v="5" actId="1076"/>
          <ac:picMkLst>
            <pc:docMk/>
            <pc:sldMk cId="1357195315" sldId="320"/>
            <ac:picMk id="1065" creationId="{28C20046-BD27-DCFF-2623-F347F25E5B6C}"/>
          </ac:picMkLst>
        </pc:picChg>
        <pc:picChg chg="mod">
          <ac:chgData name="Lucas Kazuo Mizo Guti Menezes" userId="S::lkmgm@cin.ufpe.br::fac53af2-3ed8-420b-8cd7-7ffb51b9d5ee" providerId="AD" clId="Web-{022302E2-7CCB-495E-ABA5-4E832B62777F}" dt="2023-11-28T12:41:55.290" v="4" actId="1076"/>
          <ac:picMkLst>
            <pc:docMk/>
            <pc:sldMk cId="1357195315" sldId="320"/>
            <ac:picMk id="1066" creationId="{B36BFA82-67A2-FE14-FD8B-5C5222BDDD75}"/>
          </ac:picMkLst>
        </pc:picChg>
      </pc:sldChg>
    </pc:docChg>
  </pc:docChgLst>
  <pc:docChgLst>
    <pc:chgData name="Lucas Kazuo Mizo Guti Menezes" userId="S::lkmgm@cin.ufpe.br::fac53af2-3ed8-420b-8cd7-7ffb51b9d5ee" providerId="AD" clId="Web-{168A1F53-3B55-4589-9470-54608EF21C70}"/>
    <pc:docChg chg="modSld">
      <pc:chgData name="Lucas Kazuo Mizo Guti Menezes" userId="S::lkmgm@cin.ufpe.br::fac53af2-3ed8-420b-8cd7-7ffb51b9d5ee" providerId="AD" clId="Web-{168A1F53-3B55-4589-9470-54608EF21C70}" dt="2023-11-29T20:03:18.351" v="299" actId="20577"/>
      <pc:docMkLst>
        <pc:docMk/>
      </pc:docMkLst>
      <pc:sldChg chg="modSp">
        <pc:chgData name="Lucas Kazuo Mizo Guti Menezes" userId="S::lkmgm@cin.ufpe.br::fac53af2-3ed8-420b-8cd7-7ffb51b9d5ee" providerId="AD" clId="Web-{168A1F53-3B55-4589-9470-54608EF21C70}" dt="2023-11-29T19:19:49.472" v="144" actId="20577"/>
        <pc:sldMkLst>
          <pc:docMk/>
          <pc:sldMk cId="3062805587" sldId="266"/>
        </pc:sldMkLst>
        <pc:spChg chg="mod">
          <ac:chgData name="Lucas Kazuo Mizo Guti Menezes" userId="S::lkmgm@cin.ufpe.br::fac53af2-3ed8-420b-8cd7-7ffb51b9d5ee" providerId="AD" clId="Web-{168A1F53-3B55-4589-9470-54608EF21C70}" dt="2023-11-29T19:19:49.472" v="144" actId="20577"/>
          <ac:spMkLst>
            <pc:docMk/>
            <pc:sldMk cId="3062805587" sldId="266"/>
            <ac:spMk id="3" creationId="{6B7C166F-BFC0-0DB3-9B6F-1408887E040B}"/>
          </ac:spMkLst>
        </pc:spChg>
      </pc:sldChg>
      <pc:sldChg chg="addSp modSp">
        <pc:chgData name="Lucas Kazuo Mizo Guti Menezes" userId="S::lkmgm@cin.ufpe.br::fac53af2-3ed8-420b-8cd7-7ffb51b9d5ee" providerId="AD" clId="Web-{168A1F53-3B55-4589-9470-54608EF21C70}" dt="2023-11-29T19:06:52.978" v="110" actId="1076"/>
        <pc:sldMkLst>
          <pc:docMk/>
          <pc:sldMk cId="4292612635" sldId="277"/>
        </pc:sldMkLst>
        <pc:spChg chg="add mod">
          <ac:chgData name="Lucas Kazuo Mizo Guti Menezes" userId="S::lkmgm@cin.ufpe.br::fac53af2-3ed8-420b-8cd7-7ffb51b9d5ee" providerId="AD" clId="Web-{168A1F53-3B55-4589-9470-54608EF21C70}" dt="2023-11-29T19:06:47.118" v="108" actId="14100"/>
          <ac:spMkLst>
            <pc:docMk/>
            <pc:sldMk cId="4292612635" sldId="277"/>
            <ac:spMk id="3" creationId="{26030DA8-9E34-07D6-1D56-CD5BA593A91A}"/>
          </ac:spMkLst>
        </pc:spChg>
        <pc:spChg chg="mod">
          <ac:chgData name="Lucas Kazuo Mizo Guti Menezes" userId="S::lkmgm@cin.ufpe.br::fac53af2-3ed8-420b-8cd7-7ffb51b9d5ee" providerId="AD" clId="Web-{168A1F53-3B55-4589-9470-54608EF21C70}" dt="2023-11-29T19:06:52.978" v="110" actId="1076"/>
          <ac:spMkLst>
            <pc:docMk/>
            <pc:sldMk cId="4292612635" sldId="277"/>
            <ac:spMk id="7" creationId="{361F2595-EA24-EA85-49D6-86623FC30918}"/>
          </ac:spMkLst>
        </pc:spChg>
        <pc:picChg chg="mod">
          <ac:chgData name="Lucas Kazuo Mizo Guti Menezes" userId="S::lkmgm@cin.ufpe.br::fac53af2-3ed8-420b-8cd7-7ffb51b9d5ee" providerId="AD" clId="Web-{168A1F53-3B55-4589-9470-54608EF21C70}" dt="2023-11-29T19:06:52.040" v="109" actId="14100"/>
          <ac:picMkLst>
            <pc:docMk/>
            <pc:sldMk cId="4292612635" sldId="277"/>
            <ac:picMk id="4" creationId="{B9ECABA7-2A20-3704-9220-2BDB0E7ADD3D}"/>
          </ac:picMkLst>
        </pc:picChg>
        <pc:picChg chg="mod">
          <ac:chgData name="Lucas Kazuo Mizo Guti Menezes" userId="S::lkmgm@cin.ufpe.br::fac53af2-3ed8-420b-8cd7-7ffb51b9d5ee" providerId="AD" clId="Web-{168A1F53-3B55-4589-9470-54608EF21C70}" dt="2023-11-29T19:06:40.274" v="106" actId="1076"/>
          <ac:picMkLst>
            <pc:docMk/>
            <pc:sldMk cId="4292612635" sldId="277"/>
            <ac:picMk id="5" creationId="{CE1A768B-ECFC-6759-AB8F-C6E973A2DC40}"/>
          </ac:picMkLst>
        </pc:picChg>
      </pc:sldChg>
      <pc:sldChg chg="modSp">
        <pc:chgData name="Lucas Kazuo Mizo Guti Menezes" userId="S::lkmgm@cin.ufpe.br::fac53af2-3ed8-420b-8cd7-7ffb51b9d5ee" providerId="AD" clId="Web-{168A1F53-3B55-4589-9470-54608EF21C70}" dt="2023-11-29T19:11:34.862" v="139" actId="1076"/>
        <pc:sldMkLst>
          <pc:docMk/>
          <pc:sldMk cId="1816896065" sldId="288"/>
        </pc:sldMkLst>
        <pc:spChg chg="mod">
          <ac:chgData name="Lucas Kazuo Mizo Guti Menezes" userId="S::lkmgm@cin.ufpe.br::fac53af2-3ed8-420b-8cd7-7ffb51b9d5ee" providerId="AD" clId="Web-{168A1F53-3B55-4589-9470-54608EF21C70}" dt="2023-11-29T19:09:32.608" v="138" actId="14100"/>
          <ac:spMkLst>
            <pc:docMk/>
            <pc:sldMk cId="1816896065" sldId="288"/>
            <ac:spMk id="3" creationId="{3DD59D87-5768-569C-D861-EE3DA3418243}"/>
          </ac:spMkLst>
        </pc:spChg>
        <pc:picChg chg="mod">
          <ac:chgData name="Lucas Kazuo Mizo Guti Menezes" userId="S::lkmgm@cin.ufpe.br::fac53af2-3ed8-420b-8cd7-7ffb51b9d5ee" providerId="AD" clId="Web-{168A1F53-3B55-4589-9470-54608EF21C70}" dt="2023-11-29T19:11:34.862" v="139" actId="1076"/>
          <ac:picMkLst>
            <pc:docMk/>
            <pc:sldMk cId="1816896065" sldId="288"/>
            <ac:picMk id="5" creationId="{73948E54-A735-0B38-17D7-77F5062FBD2C}"/>
          </ac:picMkLst>
        </pc:picChg>
      </pc:sldChg>
      <pc:sldChg chg="mod modShow">
        <pc:chgData name="Lucas Kazuo Mizo Guti Menezes" userId="S::lkmgm@cin.ufpe.br::fac53af2-3ed8-420b-8cd7-7ffb51b9d5ee" providerId="AD" clId="Web-{168A1F53-3B55-4589-9470-54608EF21C70}" dt="2023-11-29T19:19:43.565" v="140"/>
        <pc:sldMkLst>
          <pc:docMk/>
          <pc:sldMk cId="684720740" sldId="296"/>
        </pc:sldMkLst>
      </pc:sldChg>
      <pc:sldChg chg="addSp modSp">
        <pc:chgData name="Lucas Kazuo Mizo Guti Menezes" userId="S::lkmgm@cin.ufpe.br::fac53af2-3ed8-420b-8cd7-7ffb51b9d5ee" providerId="AD" clId="Web-{168A1F53-3B55-4589-9470-54608EF21C70}" dt="2023-11-29T20:03:18.351" v="299" actId="20577"/>
        <pc:sldMkLst>
          <pc:docMk/>
          <pc:sldMk cId="1299970833" sldId="311"/>
        </pc:sldMkLst>
        <pc:spChg chg="mod">
          <ac:chgData name="Lucas Kazuo Mizo Guti Menezes" userId="S::lkmgm@cin.ufpe.br::fac53af2-3ed8-420b-8cd7-7ffb51b9d5ee" providerId="AD" clId="Web-{168A1F53-3B55-4589-9470-54608EF21C70}" dt="2023-11-29T20:02:05.474" v="200" actId="14100"/>
          <ac:spMkLst>
            <pc:docMk/>
            <pc:sldMk cId="1299970833" sldId="311"/>
            <ac:spMk id="2" creationId="{11D19EE8-4845-DF16-7F11-852168FC7528}"/>
          </ac:spMkLst>
        </pc:spChg>
        <pc:spChg chg="add mod">
          <ac:chgData name="Lucas Kazuo Mizo Guti Menezes" userId="S::lkmgm@cin.ufpe.br::fac53af2-3ed8-420b-8cd7-7ffb51b9d5ee" providerId="AD" clId="Web-{168A1F53-3B55-4589-9470-54608EF21C70}" dt="2023-11-29T20:03:18.351" v="299" actId="20577"/>
          <ac:spMkLst>
            <pc:docMk/>
            <pc:sldMk cId="1299970833" sldId="311"/>
            <ac:spMk id="3" creationId="{A8132347-5A1B-BC1F-4625-F19C8717A0E2}"/>
          </ac:spMkLst>
        </pc:spChg>
      </pc:sldChg>
      <pc:sldChg chg="mod modShow">
        <pc:chgData name="Lucas Kazuo Mizo Guti Menezes" userId="S::lkmgm@cin.ufpe.br::fac53af2-3ed8-420b-8cd7-7ffb51b9d5ee" providerId="AD" clId="Web-{168A1F53-3B55-4589-9470-54608EF21C70}" dt="2023-11-29T20:00:43.659" v="153"/>
        <pc:sldMkLst>
          <pc:docMk/>
          <pc:sldMk cId="1727637920" sldId="312"/>
        </pc:sldMkLst>
      </pc:sldChg>
      <pc:sldChg chg="mod modShow">
        <pc:chgData name="Lucas Kazuo Mizo Guti Menezes" userId="S::lkmgm@cin.ufpe.br::fac53af2-3ed8-420b-8cd7-7ffb51b9d5ee" providerId="AD" clId="Web-{168A1F53-3B55-4589-9470-54608EF21C70}" dt="2023-11-29T20:00:45.988" v="154"/>
        <pc:sldMkLst>
          <pc:docMk/>
          <pc:sldMk cId="3853736740" sldId="313"/>
        </pc:sldMkLst>
      </pc:sldChg>
      <pc:sldChg chg="mod modShow">
        <pc:chgData name="Lucas Kazuo Mizo Guti Menezes" userId="S::lkmgm@cin.ufpe.br::fac53af2-3ed8-420b-8cd7-7ffb51b9d5ee" providerId="AD" clId="Web-{168A1F53-3B55-4589-9470-54608EF21C70}" dt="2023-11-29T20:00:48.597" v="155"/>
        <pc:sldMkLst>
          <pc:docMk/>
          <pc:sldMk cId="302430924" sldId="314"/>
        </pc:sldMkLst>
      </pc:sldChg>
      <pc:sldChg chg="modSp">
        <pc:chgData name="Lucas Kazuo Mizo Guti Menezes" userId="S::lkmgm@cin.ufpe.br::fac53af2-3ed8-420b-8cd7-7ffb51b9d5ee" providerId="AD" clId="Web-{168A1F53-3B55-4589-9470-54608EF21C70}" dt="2023-11-29T19:22:10.023" v="152" actId="1076"/>
        <pc:sldMkLst>
          <pc:docMk/>
          <pc:sldMk cId="1269298270" sldId="324"/>
        </pc:sldMkLst>
        <pc:spChg chg="mod">
          <ac:chgData name="Lucas Kazuo Mizo Guti Menezes" userId="S::lkmgm@cin.ufpe.br::fac53af2-3ed8-420b-8cd7-7ffb51b9d5ee" providerId="AD" clId="Web-{168A1F53-3B55-4589-9470-54608EF21C70}" dt="2023-11-29T19:22:10.023" v="152" actId="1076"/>
          <ac:spMkLst>
            <pc:docMk/>
            <pc:sldMk cId="1269298270" sldId="324"/>
            <ac:spMk id="3" creationId="{40934692-411C-9100-1517-40BC71A35E14}"/>
          </ac:spMkLst>
        </pc:spChg>
      </pc:sldChg>
    </pc:docChg>
  </pc:docChgLst>
  <pc:docChgLst>
    <pc:chgData name="Manuela Matos Correia de Souza" userId="S::mmcs@cin.ufpe.br::c645c9ff-4d5e-4c55-a7d9-aead81e36954" providerId="AD" clId="Web-{17E48913-78F1-4E0D-AC07-24E972C98A58}"/>
    <pc:docChg chg="modSld">
      <pc:chgData name="Manuela Matos Correia de Souza" userId="S::mmcs@cin.ufpe.br::c645c9ff-4d5e-4c55-a7d9-aead81e36954" providerId="AD" clId="Web-{17E48913-78F1-4E0D-AC07-24E972C98A58}" dt="2023-11-22T15:31:41.676" v="80" actId="20577"/>
      <pc:docMkLst>
        <pc:docMk/>
      </pc:docMkLst>
      <pc:sldChg chg="modSp">
        <pc:chgData name="Manuela Matos Correia de Souza" userId="S::mmcs@cin.ufpe.br::c645c9ff-4d5e-4c55-a7d9-aead81e36954" providerId="AD" clId="Web-{17E48913-78F1-4E0D-AC07-24E972C98A58}" dt="2023-11-22T15:27:32.151" v="63" actId="20577"/>
        <pc:sldMkLst>
          <pc:docMk/>
          <pc:sldMk cId="2516636116" sldId="265"/>
        </pc:sldMkLst>
        <pc:spChg chg="mod">
          <ac:chgData name="Manuela Matos Correia de Souza" userId="S::mmcs@cin.ufpe.br::c645c9ff-4d5e-4c55-a7d9-aead81e36954" providerId="AD" clId="Web-{17E48913-78F1-4E0D-AC07-24E972C98A58}" dt="2023-11-22T15:21:14.747" v="2" actId="20577"/>
          <ac:spMkLst>
            <pc:docMk/>
            <pc:sldMk cId="2516636116" sldId="265"/>
            <ac:spMk id="2" creationId="{CB204811-0B93-A1A4-5CE1-F550FB3987C5}"/>
          </ac:spMkLst>
        </pc:spChg>
        <pc:spChg chg="mod">
          <ac:chgData name="Manuela Matos Correia de Souza" userId="S::mmcs@cin.ufpe.br::c645c9ff-4d5e-4c55-a7d9-aead81e36954" providerId="AD" clId="Web-{17E48913-78F1-4E0D-AC07-24E972C98A58}" dt="2023-11-22T15:27:32.151" v="63" actId="20577"/>
          <ac:spMkLst>
            <pc:docMk/>
            <pc:sldMk cId="2516636116" sldId="265"/>
            <ac:spMk id="3" creationId="{AF2B8FD8-E2B9-4E7A-7785-D69714098DB2}"/>
          </ac:spMkLst>
        </pc:spChg>
      </pc:sldChg>
      <pc:sldChg chg="modSp">
        <pc:chgData name="Manuela Matos Correia de Souza" userId="S::mmcs@cin.ufpe.br::c645c9ff-4d5e-4c55-a7d9-aead81e36954" providerId="AD" clId="Web-{17E48913-78F1-4E0D-AC07-24E972C98A58}" dt="2023-11-22T15:23:06.033" v="3" actId="20577"/>
        <pc:sldMkLst>
          <pc:docMk/>
          <pc:sldMk cId="4279829437" sldId="272"/>
        </pc:sldMkLst>
        <pc:spChg chg="mod">
          <ac:chgData name="Manuela Matos Correia de Souza" userId="S::mmcs@cin.ufpe.br::c645c9ff-4d5e-4c55-a7d9-aead81e36954" providerId="AD" clId="Web-{17E48913-78F1-4E0D-AC07-24E972C98A58}" dt="2023-11-22T15:23:06.033" v="3" actId="20577"/>
          <ac:spMkLst>
            <pc:docMk/>
            <pc:sldMk cId="4279829437" sldId="272"/>
            <ac:spMk id="3" creationId="{4AE17FBA-ABF1-A5E9-AA99-A9DFA0E7330C}"/>
          </ac:spMkLst>
        </pc:spChg>
      </pc:sldChg>
      <pc:sldChg chg="modSp">
        <pc:chgData name="Manuela Matos Correia de Souza" userId="S::mmcs@cin.ufpe.br::c645c9ff-4d5e-4c55-a7d9-aead81e36954" providerId="AD" clId="Web-{17E48913-78F1-4E0D-AC07-24E972C98A58}" dt="2023-11-22T15:25:41.288" v="50" actId="1076"/>
        <pc:sldMkLst>
          <pc:docMk/>
          <pc:sldMk cId="1849753670" sldId="274"/>
        </pc:sldMkLst>
        <pc:spChg chg="mod">
          <ac:chgData name="Manuela Matos Correia de Souza" userId="S::mmcs@cin.ufpe.br::c645c9ff-4d5e-4c55-a7d9-aead81e36954" providerId="AD" clId="Web-{17E48913-78F1-4E0D-AC07-24E972C98A58}" dt="2023-11-22T15:25:33.553" v="48" actId="14100"/>
          <ac:spMkLst>
            <pc:docMk/>
            <pc:sldMk cId="1849753670" sldId="274"/>
            <ac:spMk id="3" creationId="{029CA8E2-1970-FF88-7E57-E3D9E28B39E7}"/>
          </ac:spMkLst>
        </pc:spChg>
        <pc:picChg chg="mod">
          <ac:chgData name="Manuela Matos Correia de Souza" userId="S::mmcs@cin.ufpe.br::c645c9ff-4d5e-4c55-a7d9-aead81e36954" providerId="AD" clId="Web-{17E48913-78F1-4E0D-AC07-24E972C98A58}" dt="2023-11-22T15:25:41.288" v="50" actId="1076"/>
          <ac:picMkLst>
            <pc:docMk/>
            <pc:sldMk cId="1849753670" sldId="274"/>
            <ac:picMk id="4" creationId="{B3370522-DE4D-8A01-AE34-A75DB8792010}"/>
          </ac:picMkLst>
        </pc:picChg>
      </pc:sldChg>
      <pc:sldChg chg="modSp">
        <pc:chgData name="Manuela Matos Correia de Souza" userId="S::mmcs@cin.ufpe.br::c645c9ff-4d5e-4c55-a7d9-aead81e36954" providerId="AD" clId="Web-{17E48913-78F1-4E0D-AC07-24E972C98A58}" dt="2023-11-22T15:31:41.676" v="80" actId="20577"/>
        <pc:sldMkLst>
          <pc:docMk/>
          <pc:sldMk cId="1295084465" sldId="287"/>
        </pc:sldMkLst>
        <pc:spChg chg="mod">
          <ac:chgData name="Manuela Matos Correia de Souza" userId="S::mmcs@cin.ufpe.br::c645c9ff-4d5e-4c55-a7d9-aead81e36954" providerId="AD" clId="Web-{17E48913-78F1-4E0D-AC07-24E972C98A58}" dt="2023-11-22T15:31:41.676" v="80" actId="20577"/>
          <ac:spMkLst>
            <pc:docMk/>
            <pc:sldMk cId="1295084465" sldId="287"/>
            <ac:spMk id="5" creationId="{DE1F5F63-E635-736C-1604-2B1C133D64AD}"/>
          </ac:spMkLst>
        </pc:spChg>
        <pc:spChg chg="mod">
          <ac:chgData name="Manuela Matos Correia de Souza" userId="S::mmcs@cin.ufpe.br::c645c9ff-4d5e-4c55-a7d9-aead81e36954" providerId="AD" clId="Web-{17E48913-78F1-4E0D-AC07-24E972C98A58}" dt="2023-11-22T15:30:20.095" v="75" actId="1076"/>
          <ac:spMkLst>
            <pc:docMk/>
            <pc:sldMk cId="1295084465" sldId="287"/>
            <ac:spMk id="7" creationId="{1A5751AA-C72E-7A72-5825-8E24ACD3157F}"/>
          </ac:spMkLst>
        </pc:spChg>
        <pc:spChg chg="mod">
          <ac:chgData name="Manuela Matos Correia de Souza" userId="S::mmcs@cin.ufpe.br::c645c9ff-4d5e-4c55-a7d9-aead81e36954" providerId="AD" clId="Web-{17E48913-78F1-4E0D-AC07-24E972C98A58}" dt="2023-11-22T15:30:20.111" v="76" actId="1076"/>
          <ac:spMkLst>
            <pc:docMk/>
            <pc:sldMk cId="1295084465" sldId="287"/>
            <ac:spMk id="8" creationId="{F85FE4C4-7F95-B8B0-E0F4-C3FCCCE5CB39}"/>
          </ac:spMkLst>
        </pc:spChg>
        <pc:spChg chg="mod">
          <ac:chgData name="Manuela Matos Correia de Souza" userId="S::mmcs@cin.ufpe.br::c645c9ff-4d5e-4c55-a7d9-aead81e36954" providerId="AD" clId="Web-{17E48913-78F1-4E0D-AC07-24E972C98A58}" dt="2023-11-22T15:28:23.638" v="65" actId="20577"/>
          <ac:spMkLst>
            <pc:docMk/>
            <pc:sldMk cId="1295084465" sldId="287"/>
            <ac:spMk id="11" creationId="{1E92B62D-87DB-2817-DF6E-21F6750386B1}"/>
          </ac:spMkLst>
        </pc:spChg>
        <pc:picChg chg="mod">
          <ac:chgData name="Manuela Matos Correia de Souza" userId="S::mmcs@cin.ufpe.br::c645c9ff-4d5e-4c55-a7d9-aead81e36954" providerId="AD" clId="Web-{17E48913-78F1-4E0D-AC07-24E972C98A58}" dt="2023-11-22T15:30:20.079" v="74" actId="1076"/>
          <ac:picMkLst>
            <pc:docMk/>
            <pc:sldMk cId="1295084465" sldId="287"/>
            <ac:picMk id="4" creationId="{8991FAB3-1F26-4837-4DC6-473694B9B3AE}"/>
          </ac:picMkLst>
        </pc:picChg>
        <pc:cxnChg chg="mod">
          <ac:chgData name="Manuela Matos Correia de Souza" userId="S::mmcs@cin.ufpe.br::c645c9ff-4d5e-4c55-a7d9-aead81e36954" providerId="AD" clId="Web-{17E48913-78F1-4E0D-AC07-24E972C98A58}" dt="2023-11-22T15:30:20.126" v="77" actId="1076"/>
          <ac:cxnSpMkLst>
            <pc:docMk/>
            <pc:sldMk cId="1295084465" sldId="287"/>
            <ac:cxnSpMk id="9" creationId="{82795D0D-F497-FE95-958D-70F7647D8B11}"/>
          </ac:cxnSpMkLst>
        </pc:cxnChg>
      </pc:sldChg>
      <pc:sldChg chg="mod modShow">
        <pc:chgData name="Manuela Matos Correia de Souza" userId="S::mmcs@cin.ufpe.br::c645c9ff-4d5e-4c55-a7d9-aead81e36954" providerId="AD" clId="Web-{17E48913-78F1-4E0D-AC07-24E972C98A58}" dt="2023-11-22T15:21:02.138" v="0"/>
        <pc:sldMkLst>
          <pc:docMk/>
          <pc:sldMk cId="3333230986" sldId="295"/>
        </pc:sldMkLst>
      </pc:sldChg>
      <pc:sldChg chg="modSp">
        <pc:chgData name="Manuela Matos Correia de Souza" userId="S::mmcs@cin.ufpe.br::c645c9ff-4d5e-4c55-a7d9-aead81e36954" providerId="AD" clId="Web-{17E48913-78F1-4E0D-AC07-24E972C98A58}" dt="2023-11-22T15:25:55.132" v="51" actId="1076"/>
        <pc:sldMkLst>
          <pc:docMk/>
          <pc:sldMk cId="544029741" sldId="302"/>
        </pc:sldMkLst>
        <pc:picChg chg="mod">
          <ac:chgData name="Manuela Matos Correia de Souza" userId="S::mmcs@cin.ufpe.br::c645c9ff-4d5e-4c55-a7d9-aead81e36954" providerId="AD" clId="Web-{17E48913-78F1-4E0D-AC07-24E972C98A58}" dt="2023-11-22T15:25:55.132" v="51" actId="1076"/>
          <ac:picMkLst>
            <pc:docMk/>
            <pc:sldMk cId="544029741" sldId="302"/>
            <ac:picMk id="6" creationId="{AF5DB9E0-E27A-1BDC-ADA9-78F193CE133C}"/>
          </ac:picMkLst>
        </pc:picChg>
      </pc:sldChg>
    </pc:docChg>
  </pc:docChgLst>
</pc:chgInfo>
</file>

<file path=ppt/comments/modernComment_100_99C8DA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6FCAD3-EF7A-424C-95BC-1F60DAA21743}" authorId="{AF45A572-2286-7A4E-E7AE-D0BFAAF8C614}" created="2023-11-23T17:04:24.511">
    <pc:sldMkLst xmlns:pc="http://schemas.microsoft.com/office/powerpoint/2013/main/command">
      <pc:docMk/>
      <pc:sldMk cId="2580077059" sldId="256"/>
    </pc:sldMkLst>
    <p188:txBody>
      <a:bodyPr/>
      <a:lstStyle/>
      <a:p>
        <a:r>
          <a:rPr lang="pt-BR"/>
          <a:t>Apresentação até Pes02 eu</a:t>
        </a:r>
      </a:p>
    </p188:txBody>
  </p188:cm>
</p188:cmLst>
</file>

<file path=ppt/comments/modernComment_105_46E3FE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D39169-167D-45FB-A9F3-B90F80D90835}" authorId="{AF45A572-2286-7A4E-E7AE-D0BFAAF8C614}" created="2023-11-23T17:04:52.418">
    <pc:sldMkLst xmlns:pc="http://schemas.microsoft.com/office/powerpoint/2013/main/command">
      <pc:docMk/>
      <pc:sldMk cId="1189346821" sldId="261"/>
    </pc:sldMkLst>
    <p188:txBody>
      <a:bodyPr/>
      <a:lstStyle/>
      <a:p>
        <a:r>
          <a:rPr lang="pt-BR"/>
          <a:t>Requisitos de software -&gt; Kazuo</a:t>
        </a:r>
      </a:p>
    </p188:txBody>
  </p188:cm>
</p188:cmLst>
</file>

<file path=ppt/comments/modernComment_107_85F794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CB8F14-C6FC-41CF-82C6-23CE847A814B}" authorId="{AF45A572-2286-7A4E-E7AE-D0BFAAF8C614}" created="2023-11-23T17:05:11.059">
    <pc:sldMkLst xmlns:pc="http://schemas.microsoft.com/office/powerpoint/2013/main/command">
      <pc:docMk/>
      <pc:sldMk cId="2247595124" sldId="263"/>
    </pc:sldMkLst>
    <p188:txBody>
      <a:bodyPr/>
      <a:lstStyle/>
      <a:p>
        <a:r>
          <a:rPr lang="pt-BR"/>
          <a:t>Arquitetura de software - Kazuo</a:t>
        </a:r>
      </a:p>
    </p188:txBody>
  </p188:cm>
</p188:cmLst>
</file>

<file path=ppt/comments/modernComment_108_17B1FF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7F2177-5964-447E-A7C4-9FDBF59ED5B5}" authorId="{AF45A572-2286-7A4E-E7AE-D0BFAAF8C614}" created="2023-11-23T17:42:44.371">
    <pc:sldMkLst xmlns:pc="http://schemas.microsoft.com/office/powerpoint/2013/main/command">
      <pc:docMk/>
      <pc:sldMk cId="397541296" sldId="264"/>
    </pc:sldMkLst>
    <p188:txBody>
      <a:bodyPr/>
      <a:lstStyle/>
      <a:p>
        <a:r>
          <a:rPr lang="pt-BR"/>
          <a:t>Cibersegurança - Kazuo</a:t>
        </a:r>
      </a:p>
    </p188:txBody>
  </p188:cm>
</p188:cmLst>
</file>

<file path=ppt/comments/modernComment_10A_B68EB4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D6EAB2-5309-4F7D-AA9D-878F7834A91E}" authorId="{AF45A572-2286-7A4E-E7AE-D0BFAAF8C614}" created="2023-11-23T17:41:50.182">
    <pc:sldMkLst xmlns:pc="http://schemas.microsoft.com/office/powerpoint/2013/main/command">
      <pc:docMk/>
      <pc:sldMk cId="3062805587" sldId="266"/>
    </pc:sldMkLst>
    <p188:txBody>
      <a:bodyPr/>
      <a:lstStyle/>
      <a:p>
        <a:r>
          <a:rPr lang="pt-BR"/>
          <a:t>Verificação e regulamentação - eu</a:t>
        </a:r>
      </a:p>
    </p188:txBody>
  </p188:cm>
</p188:cmLst>
</file>

<file path=ppt/comments/modernComment_11F_4D316B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8A38B-7A49-4205-9C86-87454B286A3A}" authorId="{AF45A572-2286-7A4E-E7AE-D0BFAAF8C614}" created="2023-11-23T16:08:35.139">
    <pc:sldMkLst xmlns:pc="http://schemas.microsoft.com/office/powerpoint/2013/main/command">
      <pc:docMk/>
      <pc:sldMk cId="1295084465" sldId="287"/>
    </pc:sldMkLst>
    <p188:txBody>
      <a:bodyPr/>
      <a:lstStyle/>
      <a:p>
        <a:r>
          <a:rPr lang="pt-BR"/>
          <a:t>Premissas;​
Validação do Método;​
Considerações sobre Certificação;​
Ferramenta e processo de Desenvolvimento de Software.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1FC03-21FC-4660-BB10-A3D4673B9BCA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5D6690D-7375-43D8-8E2D-6E5BC1D28983}">
      <dgm:prSet phldrT="[Texto]" phldr="0"/>
      <dgm:spPr/>
      <dgm:t>
        <a:bodyPr/>
        <a:lstStyle/>
        <a:p>
          <a:r>
            <a:rPr lang="pt-BR" b="0">
              <a:latin typeface="Calibri Light" panose="020F0302020204030204"/>
            </a:rPr>
            <a:t>Pior</a:t>
          </a:r>
          <a:r>
            <a:rPr lang="pt-BR">
              <a:latin typeface="Calibri Light" panose="020F0302020204030204"/>
            </a:rPr>
            <a:t> Caminho</a:t>
          </a:r>
          <a:endParaRPr lang="pt-BR">
            <a:solidFill>
              <a:srgbClr val="000000"/>
            </a:solidFill>
            <a:latin typeface="Calibri"/>
            <a:cs typeface="Calibri"/>
          </a:endParaRPr>
        </a:p>
      </dgm:t>
    </dgm:pt>
    <dgm:pt modelId="{44E8EEEF-53F1-405C-AD9B-70C20C81B5B8}" type="parTrans" cxnId="{488300F5-30B2-493D-8418-B1CDE4402052}">
      <dgm:prSet/>
      <dgm:spPr/>
      <dgm:t>
        <a:bodyPr/>
        <a:lstStyle/>
        <a:p>
          <a:endParaRPr lang="pt-BR"/>
        </a:p>
      </dgm:t>
    </dgm:pt>
    <dgm:pt modelId="{5A91CD18-6815-43BB-A6ED-2636EAC15D1B}" type="sibTrans" cxnId="{488300F5-30B2-493D-8418-B1CDE4402052}">
      <dgm:prSet/>
      <dgm:spPr/>
      <dgm:t>
        <a:bodyPr/>
        <a:lstStyle/>
        <a:p>
          <a:endParaRPr lang="pt-BR"/>
        </a:p>
      </dgm:t>
    </dgm:pt>
    <dgm:pt modelId="{D5F85FD8-B202-4F06-BC3F-8996225E8CF0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Calibri Light" panose="020F0302020204030204"/>
            </a:rPr>
            <a:t>EVT</a:t>
          </a:r>
          <a:endParaRPr lang="pt-BR"/>
        </a:p>
      </dgm:t>
    </dgm:pt>
    <dgm:pt modelId="{6BEAC1E9-564C-455F-AC9D-7FF175168C70}" type="parTrans" cxnId="{45F7BC1D-6FAD-42E4-8CB2-61E6E885E822}">
      <dgm:prSet/>
      <dgm:spPr/>
      <dgm:t>
        <a:bodyPr/>
        <a:lstStyle/>
        <a:p>
          <a:endParaRPr lang="pt-BR"/>
        </a:p>
      </dgm:t>
    </dgm:pt>
    <dgm:pt modelId="{C64EB607-7527-4CF5-8973-7D04521CBFA1}" type="sibTrans" cxnId="{45F7BC1D-6FAD-42E4-8CB2-61E6E885E822}">
      <dgm:prSet/>
      <dgm:spPr/>
      <dgm:t>
        <a:bodyPr/>
        <a:lstStyle/>
        <a:p>
          <a:endParaRPr lang="pt-BR"/>
        </a:p>
      </dgm:t>
    </dgm:pt>
    <dgm:pt modelId="{A71DF053-B611-4B2F-87C6-E519075294B9}">
      <dgm:prSet phldrT="[Texto]" phldr="0"/>
      <dgm:spPr/>
      <dgm:t>
        <a:bodyPr/>
        <a:lstStyle/>
        <a:p>
          <a:r>
            <a:rPr lang="pt-BR">
              <a:latin typeface="Calibri Light" panose="020F0302020204030204"/>
            </a:rPr>
            <a:t>Determina um </a:t>
          </a:r>
          <a:r>
            <a:rPr lang="pt-BR" err="1">
              <a:latin typeface="Calibri Light" panose="020F0302020204030204"/>
            </a:rPr>
            <a:t>pWCET</a:t>
          </a:r>
          <a:endParaRPr lang="pt-BR"/>
        </a:p>
      </dgm:t>
    </dgm:pt>
    <dgm:pt modelId="{D6A8730E-098F-4700-B92C-188A73B49586}" type="parTrans" cxnId="{682C4D60-E17B-49A1-8EDA-5E4A4D354583}">
      <dgm:prSet/>
      <dgm:spPr/>
      <dgm:t>
        <a:bodyPr/>
        <a:lstStyle/>
        <a:p>
          <a:endParaRPr lang="pt-BR"/>
        </a:p>
      </dgm:t>
    </dgm:pt>
    <dgm:pt modelId="{E0E3434C-BF01-4C6F-97C4-F463F796C7D3}" type="sibTrans" cxnId="{682C4D60-E17B-49A1-8EDA-5E4A4D354583}">
      <dgm:prSet/>
      <dgm:spPr/>
      <dgm:t>
        <a:bodyPr/>
        <a:lstStyle/>
        <a:p>
          <a:endParaRPr lang="pt-BR"/>
        </a:p>
      </dgm:t>
    </dgm:pt>
    <dgm:pt modelId="{F928D1BB-5B82-4499-B9E9-12ACEFCE0DAE}">
      <dgm:prSet phldrT="[Texto]"/>
      <dgm:spPr/>
      <dgm:t>
        <a:bodyPr/>
        <a:lstStyle/>
        <a:p>
          <a:pPr>
            <a:defRPr b="1"/>
          </a:pPr>
          <a:r>
            <a:rPr lang="pt-BR">
              <a:latin typeface="Calibri Light" panose="020F0302020204030204"/>
            </a:rPr>
            <a:t>Dynamic GA</a:t>
          </a:r>
          <a:endParaRPr lang="pt-BR"/>
        </a:p>
      </dgm:t>
    </dgm:pt>
    <dgm:pt modelId="{E89D4C98-85B7-4D1F-BF13-48E82C58DE3D}" type="parTrans" cxnId="{3C0F16B6-B029-42D7-8423-67B56BDF8AF3}">
      <dgm:prSet/>
      <dgm:spPr/>
      <dgm:t>
        <a:bodyPr/>
        <a:lstStyle/>
        <a:p>
          <a:endParaRPr lang="pt-BR"/>
        </a:p>
      </dgm:t>
    </dgm:pt>
    <dgm:pt modelId="{E9C40F4D-F338-4301-A484-DE3E29AE0B36}" type="sibTrans" cxnId="{3C0F16B6-B029-42D7-8423-67B56BDF8AF3}">
      <dgm:prSet/>
      <dgm:spPr/>
      <dgm:t>
        <a:bodyPr/>
        <a:lstStyle/>
        <a:p>
          <a:endParaRPr lang="pt-BR"/>
        </a:p>
      </dgm:t>
    </dgm:pt>
    <dgm:pt modelId="{D50CF312-379B-477F-9537-DBB0BF1B7AF9}">
      <dgm:prSet phldrT="[Texto]" phldr="0"/>
      <dgm:spPr/>
      <dgm:t>
        <a:bodyPr/>
        <a:lstStyle/>
        <a:p>
          <a:r>
            <a:rPr lang="pt-BR">
              <a:latin typeface="Calibri Light" panose="020F0302020204030204"/>
            </a:rPr>
            <a:t>Determina o pior input</a:t>
          </a:r>
          <a:endParaRPr lang="pt-BR"/>
        </a:p>
      </dgm:t>
    </dgm:pt>
    <dgm:pt modelId="{48EE5D25-FD1A-4617-BD42-C6ADF5337E2E}" type="parTrans" cxnId="{3036B023-958B-4D71-ACDB-1AD0FDC10527}">
      <dgm:prSet/>
      <dgm:spPr/>
      <dgm:t>
        <a:bodyPr/>
        <a:lstStyle/>
        <a:p>
          <a:endParaRPr lang="pt-BR"/>
        </a:p>
      </dgm:t>
    </dgm:pt>
    <dgm:pt modelId="{D6F6730D-61BC-484D-A548-4D4786337A4A}" type="sibTrans" cxnId="{3036B023-958B-4D71-ACDB-1AD0FDC10527}">
      <dgm:prSet/>
      <dgm:spPr/>
      <dgm:t>
        <a:bodyPr/>
        <a:lstStyle/>
        <a:p>
          <a:endParaRPr lang="pt-BR"/>
        </a:p>
      </dgm:t>
    </dgm:pt>
    <dgm:pt modelId="{AF8958EA-DBD2-4480-9571-DDDE997F7877}">
      <dgm:prSet phldr="0"/>
      <dgm:spPr/>
      <dgm:t>
        <a:bodyPr/>
        <a:lstStyle/>
        <a:p>
          <a:pPr>
            <a:defRPr b="1"/>
          </a:pPr>
          <a:r>
            <a:rPr lang="pt-BR" b="1" err="1">
              <a:latin typeface="Calibri Light" panose="020F0302020204030204"/>
            </a:rPr>
            <a:t>Static</a:t>
          </a:r>
          <a:r>
            <a:rPr lang="pt-BR" b="1">
              <a:latin typeface="Calibri Light" panose="020F0302020204030204"/>
            </a:rPr>
            <a:t> IPET</a:t>
          </a:r>
        </a:p>
      </dgm:t>
    </dgm:pt>
    <dgm:pt modelId="{611C6807-0FAE-4EC4-B91B-2B829924396B}" type="parTrans" cxnId="{B9FFDBC0-A2CD-4EDE-A7DE-CDFB45DB4D5A}">
      <dgm:prSet/>
      <dgm:spPr/>
    </dgm:pt>
    <dgm:pt modelId="{9EFE392E-1164-4A4E-8811-0DD3B11C9DD8}" type="sibTrans" cxnId="{B9FFDBC0-A2CD-4EDE-A7DE-CDFB45DB4D5A}">
      <dgm:prSet/>
      <dgm:spPr/>
    </dgm:pt>
    <dgm:pt modelId="{A0F7ABDE-9C89-4A0C-98D3-9B7BCB5B0F54}">
      <dgm:prSet phldr="0"/>
      <dgm:spPr/>
      <dgm:t>
        <a:bodyPr/>
        <a:lstStyle/>
        <a:p>
          <a:r>
            <a:rPr lang="pt-BR" b="0">
              <a:latin typeface="Calibri Light" panose="020F0302020204030204"/>
            </a:rPr>
            <a:t>Pior Input</a:t>
          </a:r>
          <a:endParaRPr lang="pt-BR" b="0">
            <a:solidFill>
              <a:srgbClr val="000000"/>
            </a:solidFill>
            <a:latin typeface="Calibri"/>
            <a:cs typeface="Calibri"/>
          </a:endParaRPr>
        </a:p>
      </dgm:t>
    </dgm:pt>
    <dgm:pt modelId="{13BF7231-16BC-4BF6-BC47-D06990A550ED}" type="parTrans" cxnId="{A03BCD28-8109-4A6C-8982-A200FDA496F1}">
      <dgm:prSet/>
      <dgm:spPr/>
    </dgm:pt>
    <dgm:pt modelId="{A3EF3C94-F11C-4901-8208-17E06C5FF470}" type="sibTrans" cxnId="{A03BCD28-8109-4A6C-8982-A200FDA496F1}">
      <dgm:prSet/>
      <dgm:spPr/>
    </dgm:pt>
    <dgm:pt modelId="{40B7AD70-7DB0-4783-A0C4-0A699A5A82BE}">
      <dgm:prSet phldr="0"/>
      <dgm:spPr/>
      <dgm:t>
        <a:bodyPr/>
        <a:lstStyle/>
        <a:p>
          <a:r>
            <a:rPr lang="pt-BR" b="0">
              <a:latin typeface="Calibri Light" panose="020F0302020204030204"/>
            </a:rPr>
            <a:t>WCET</a:t>
          </a:r>
          <a:endParaRPr lang="pt-BR" b="0">
            <a:solidFill>
              <a:srgbClr val="000000"/>
            </a:solidFill>
            <a:latin typeface="Calibri"/>
            <a:cs typeface="Calibri"/>
          </a:endParaRPr>
        </a:p>
      </dgm:t>
    </dgm:pt>
    <dgm:pt modelId="{BB02368E-DBC8-416A-A1D9-68E10AEFBBF4}" type="parTrans" cxnId="{2C8B6878-7367-4F7D-873B-6F2FE91E159D}">
      <dgm:prSet/>
      <dgm:spPr/>
    </dgm:pt>
    <dgm:pt modelId="{A9213BAA-4F4C-44F0-A263-6C1050ADFBE1}" type="sibTrans" cxnId="{2C8B6878-7367-4F7D-873B-6F2FE91E159D}">
      <dgm:prSet/>
      <dgm:spPr/>
    </dgm:pt>
    <dgm:pt modelId="{5DB6C643-B5E6-46A0-8643-3674E12A2BC2}">
      <dgm:prSet phldr="0"/>
      <dgm:spPr/>
      <dgm:t>
        <a:bodyPr/>
        <a:lstStyle/>
        <a:p>
          <a:pPr>
            <a:defRPr b="1"/>
          </a:pPr>
          <a:r>
            <a:rPr lang="pt-BR" b="0">
              <a:latin typeface="Calibri Light" panose="020F0302020204030204"/>
            </a:rPr>
            <a:t>WPEVT</a:t>
          </a:r>
        </a:p>
      </dgm:t>
    </dgm:pt>
    <dgm:pt modelId="{F4B22771-7D1B-4FFA-A7BF-DB3C87906AC5}" type="parTrans" cxnId="{62E640E1-0E27-432B-8BF9-92DCCC3A0862}">
      <dgm:prSet/>
      <dgm:spPr/>
    </dgm:pt>
    <dgm:pt modelId="{04572348-0EBB-4B6E-8B6C-DDABE0442BBC}" type="sibTrans" cxnId="{62E640E1-0E27-432B-8BF9-92DCCC3A0862}">
      <dgm:prSet/>
      <dgm:spPr/>
    </dgm:pt>
    <dgm:pt modelId="{919105AB-64CE-4751-BC28-2DA7CB8EC012}">
      <dgm:prSet phldr="0"/>
      <dgm:spPr/>
      <dgm:t>
        <a:bodyPr/>
        <a:lstStyle/>
        <a:p>
          <a:r>
            <a:rPr lang="pt-BR" b="0">
              <a:latin typeface="Calibri"/>
              <a:cs typeface="Calibri"/>
            </a:rPr>
            <a:t>Determina</a:t>
          </a:r>
          <a:r>
            <a:rPr lang="pt-BR">
              <a:latin typeface="Calibri"/>
              <a:cs typeface="Calibri"/>
            </a:rPr>
            <a:t> o tempo dos blocos e encontra o pior caminho</a:t>
          </a:r>
          <a:endParaRPr lang="pt-BR"/>
        </a:p>
      </dgm:t>
    </dgm:pt>
    <dgm:pt modelId="{000C4207-D692-4B33-8CD1-C7AEAA066C5D}" type="parTrans" cxnId="{8225A167-560E-4841-8618-9F8631C0849A}">
      <dgm:prSet/>
      <dgm:spPr/>
    </dgm:pt>
    <dgm:pt modelId="{1C254002-DE49-462B-9A63-F51DE41B88A9}" type="sibTrans" cxnId="{8225A167-560E-4841-8618-9F8631C0849A}">
      <dgm:prSet/>
      <dgm:spPr/>
    </dgm:pt>
    <dgm:pt modelId="{C52033BB-7F3B-4B20-90AF-45336754B1CD}">
      <dgm:prSet phldr="0"/>
      <dgm:spPr/>
      <dgm:t>
        <a:bodyPr/>
        <a:lstStyle/>
        <a:p>
          <a:pPr>
            <a:defRPr b="1"/>
          </a:pPr>
          <a:r>
            <a:rPr lang="pt-BR" b="0" err="1">
              <a:latin typeface="Calibri Light" panose="020F0302020204030204"/>
              <a:cs typeface="Calibri Light" panose="020F0302020204030204"/>
            </a:rPr>
            <a:t>Hybrid</a:t>
          </a:r>
          <a:r>
            <a:rPr lang="pt-BR" b="0">
              <a:latin typeface="Calibri Light" panose="020F0302020204030204"/>
              <a:cs typeface="Calibri Light" panose="020F0302020204030204"/>
            </a:rPr>
            <a:t> IPET</a:t>
          </a:r>
        </a:p>
      </dgm:t>
    </dgm:pt>
    <dgm:pt modelId="{21CC7F23-9A5C-4FDE-ACF0-385345A630F7}" type="parTrans" cxnId="{FAEBE84D-066D-4D4D-BE92-AF0F129FCB81}">
      <dgm:prSet/>
      <dgm:spPr/>
    </dgm:pt>
    <dgm:pt modelId="{D8D5D7B5-8912-4B54-BEE6-D4B5A811A2CE}" type="sibTrans" cxnId="{FAEBE84D-066D-4D4D-BE92-AF0F129FCB81}">
      <dgm:prSet/>
      <dgm:spPr/>
    </dgm:pt>
    <dgm:pt modelId="{2914E7CE-7CA1-479E-8E93-9FC7AA3CCB01}">
      <dgm:prSet phldr="0"/>
      <dgm:spPr/>
      <dgm:t>
        <a:bodyPr/>
        <a:lstStyle/>
        <a:p>
          <a:r>
            <a:rPr lang="pt-BR" b="0">
              <a:latin typeface="Calibri Light" panose="020F0302020204030204"/>
            </a:rPr>
            <a:t>Dado o modelo do Hardware alvo, determina o pior caminho</a:t>
          </a:r>
          <a:endParaRPr lang="pt-BR"/>
        </a:p>
      </dgm:t>
    </dgm:pt>
    <dgm:pt modelId="{7AF9D9F6-6F7C-4C00-9B3B-B025AB2497C0}" type="parTrans" cxnId="{376FC960-67BB-4A19-9729-D41AA1D2539C}">
      <dgm:prSet/>
      <dgm:spPr/>
    </dgm:pt>
    <dgm:pt modelId="{8ED15999-B1AC-44CE-BA04-0E219DA57B7B}" type="sibTrans" cxnId="{376FC960-67BB-4A19-9729-D41AA1D2539C}">
      <dgm:prSet/>
      <dgm:spPr/>
    </dgm:pt>
    <dgm:pt modelId="{6401158A-998F-4292-94AE-A00733ADAFA8}">
      <dgm:prSet phldr="0"/>
      <dgm:spPr/>
      <dgm:t>
        <a:bodyPr/>
        <a:lstStyle/>
        <a:p>
          <a:r>
            <a:rPr lang="pt-BR" b="0">
              <a:latin typeface="Calibri Light" panose="020F0302020204030204"/>
            </a:rPr>
            <a:t>(MBPTA)</a:t>
          </a:r>
        </a:p>
      </dgm:t>
    </dgm:pt>
    <dgm:pt modelId="{CB21D001-89D1-4243-8832-6C731051D95B}" type="parTrans" cxnId="{0D7399EA-FB82-4812-9945-EA7EC7652E70}">
      <dgm:prSet/>
      <dgm:spPr/>
    </dgm:pt>
    <dgm:pt modelId="{9AFD2CE0-7DA8-4604-A42B-0DC7A6668A12}" type="sibTrans" cxnId="{0D7399EA-FB82-4812-9945-EA7EC7652E70}">
      <dgm:prSet/>
      <dgm:spPr/>
    </dgm:pt>
    <dgm:pt modelId="{1D9E4F77-8AD2-4DD6-A83F-FB772A8A8C0D}">
      <dgm:prSet phldr="0"/>
      <dgm:spPr/>
      <dgm:t>
        <a:bodyPr/>
        <a:lstStyle/>
        <a:p>
          <a:r>
            <a:rPr lang="pt-BR" b="0">
              <a:latin typeface="Calibri Light" panose="020F0302020204030204"/>
            </a:rPr>
            <a:t>(MBPTA)</a:t>
          </a:r>
        </a:p>
      </dgm:t>
    </dgm:pt>
    <dgm:pt modelId="{1E37C593-E00D-4B59-BDD9-BD49E36BC0F4}" type="parTrans" cxnId="{995A2FE6-0F20-456B-826A-29BA94354DA5}">
      <dgm:prSet/>
      <dgm:spPr/>
    </dgm:pt>
    <dgm:pt modelId="{C22D4C90-CF56-47F8-AA77-06DCDD784519}" type="sibTrans" cxnId="{995A2FE6-0F20-456B-826A-29BA94354DA5}">
      <dgm:prSet/>
      <dgm:spPr/>
    </dgm:pt>
    <dgm:pt modelId="{9F8A6AE1-ED0E-439F-B3AD-3205C9C216C7}">
      <dgm:prSet phldr="0"/>
      <dgm:spPr/>
      <dgm:t>
        <a:bodyPr/>
        <a:lstStyle/>
        <a:p>
          <a:r>
            <a:rPr lang="pt-BR" b="0">
              <a:latin typeface="Calibri Light" panose="020F0302020204030204"/>
              <a:cs typeface="Calibri Light" panose="020F0302020204030204"/>
            </a:rPr>
            <a:t>(SDTA)</a:t>
          </a:r>
        </a:p>
      </dgm:t>
    </dgm:pt>
    <dgm:pt modelId="{B3E4E7D5-C302-4638-93D0-DD226343CCFD}" type="parTrans" cxnId="{A2479D3F-87D1-47CE-8135-FC5254CCC786}">
      <dgm:prSet/>
      <dgm:spPr/>
    </dgm:pt>
    <dgm:pt modelId="{87B5F064-A7A6-4B2D-A7A2-3ACF0ED581A6}" type="sibTrans" cxnId="{A2479D3F-87D1-47CE-8135-FC5254CCC786}">
      <dgm:prSet/>
      <dgm:spPr/>
    </dgm:pt>
    <dgm:pt modelId="{50935A31-B77B-4CF8-9AE0-51DA81FB7F8D}">
      <dgm:prSet phldr="0"/>
      <dgm:spPr/>
      <dgm:t>
        <a:bodyPr/>
        <a:lstStyle/>
        <a:p>
          <a:r>
            <a:rPr lang="pt-BR">
              <a:latin typeface="Calibri"/>
              <a:cs typeface="Calibri"/>
            </a:rPr>
            <a:t>(HDTA)</a:t>
          </a:r>
        </a:p>
      </dgm:t>
    </dgm:pt>
    <dgm:pt modelId="{62066460-2DE7-4770-953F-F22ED4B59279}" type="parTrans" cxnId="{92CC8FD1-B267-42A7-90FE-D41AE108D827}">
      <dgm:prSet/>
      <dgm:spPr/>
    </dgm:pt>
    <dgm:pt modelId="{73E86034-6C7E-455E-89CE-C2E654FEE869}" type="sibTrans" cxnId="{92CC8FD1-B267-42A7-90FE-D41AE108D827}">
      <dgm:prSet/>
      <dgm:spPr/>
    </dgm:pt>
    <dgm:pt modelId="{CAD10551-7559-4A7F-89C8-A6ABE617E4A0}" type="pres">
      <dgm:prSet presAssocID="{14A1FC03-21FC-4660-BB10-A3D4673B9BCA}" presName="root" presStyleCnt="0">
        <dgm:presLayoutVars>
          <dgm:chMax/>
          <dgm:chPref/>
          <dgm:animLvl val="lvl"/>
        </dgm:presLayoutVars>
      </dgm:prSet>
      <dgm:spPr/>
    </dgm:pt>
    <dgm:pt modelId="{91D2A7CE-2794-444A-B7DC-A56966C60007}" type="pres">
      <dgm:prSet presAssocID="{14A1FC03-21FC-4660-BB10-A3D4673B9BCA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685C0511-B4D4-4C84-BCF3-D5B847508E8A}" type="pres">
      <dgm:prSet presAssocID="{14A1FC03-21FC-4660-BB10-A3D4673B9BCA}" presName="nodes" presStyleCnt="0">
        <dgm:presLayoutVars>
          <dgm:chMax/>
          <dgm:chPref/>
          <dgm:animLvl val="lvl"/>
        </dgm:presLayoutVars>
      </dgm:prSet>
      <dgm:spPr/>
    </dgm:pt>
    <dgm:pt modelId="{4882056A-C3CB-467B-BE15-063E7B474B3A}" type="pres">
      <dgm:prSet presAssocID="{5DB6C643-B5E6-46A0-8643-3674E12A2BC2}" presName="composite" presStyleCnt="0"/>
      <dgm:spPr/>
    </dgm:pt>
    <dgm:pt modelId="{D323C664-DE14-4FDA-A725-9D8071EE1AAC}" type="pres">
      <dgm:prSet presAssocID="{5DB6C643-B5E6-46A0-8643-3674E12A2BC2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E787C9A-AEBB-44FC-82D0-A6E20C14095D}" type="pres">
      <dgm:prSet presAssocID="{5DB6C643-B5E6-46A0-8643-3674E12A2BC2}" presName="DropPinPlaceHolder" presStyleCnt="0"/>
      <dgm:spPr/>
    </dgm:pt>
    <dgm:pt modelId="{109D6810-5DB4-4C41-8840-4FEA77F26B7D}" type="pres">
      <dgm:prSet presAssocID="{5DB6C643-B5E6-46A0-8643-3674E12A2BC2}" presName="DropPin" presStyleLbl="alignNode1" presStyleIdx="0" presStyleCnt="5"/>
      <dgm:spPr/>
    </dgm:pt>
    <dgm:pt modelId="{B753C76E-924F-4EDE-B717-F2832DB53913}" type="pres">
      <dgm:prSet presAssocID="{5DB6C643-B5E6-46A0-8643-3674E12A2BC2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6FAC053-8D27-4285-B359-D7C023EB64D1}" type="pres">
      <dgm:prSet presAssocID="{5DB6C643-B5E6-46A0-8643-3674E12A2BC2}" presName="L2TextContainer" presStyleLbl="revTx" presStyleIdx="0" presStyleCnt="10">
        <dgm:presLayoutVars>
          <dgm:bulletEnabled val="1"/>
        </dgm:presLayoutVars>
      </dgm:prSet>
      <dgm:spPr/>
    </dgm:pt>
    <dgm:pt modelId="{5085500A-7A83-4FA7-BB63-DAEC2A413405}" type="pres">
      <dgm:prSet presAssocID="{5DB6C643-B5E6-46A0-8643-3674E12A2BC2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5ADEA4C8-8340-4A17-ABD9-5245D7B87C37}" type="pres">
      <dgm:prSet presAssocID="{5DB6C643-B5E6-46A0-8643-3674E12A2BC2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71E3BCE-4C35-4332-BE27-7B43C27383AF}" type="pres">
      <dgm:prSet presAssocID="{5DB6C643-B5E6-46A0-8643-3674E12A2BC2}" presName="EmptyPlaceHolder" presStyleCnt="0"/>
      <dgm:spPr/>
    </dgm:pt>
    <dgm:pt modelId="{C4B8D52D-3299-4509-9980-C7682E058AEF}" type="pres">
      <dgm:prSet presAssocID="{04572348-0EBB-4B6E-8B6C-DDABE0442BBC}" presName="spaceBetweenRectangles" presStyleCnt="0"/>
      <dgm:spPr/>
    </dgm:pt>
    <dgm:pt modelId="{0B755BF9-86D0-4149-959E-9DD4F0E6E2D0}" type="pres">
      <dgm:prSet presAssocID="{D5F85FD8-B202-4F06-BC3F-8996225E8CF0}" presName="composite" presStyleCnt="0"/>
      <dgm:spPr/>
    </dgm:pt>
    <dgm:pt modelId="{D288CB88-615D-4DF7-A5AF-A765E079D2EB}" type="pres">
      <dgm:prSet presAssocID="{D5F85FD8-B202-4F06-BC3F-8996225E8CF0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3851DFF-1953-4BED-98E0-FFA051C9C6E5}" type="pres">
      <dgm:prSet presAssocID="{D5F85FD8-B202-4F06-BC3F-8996225E8CF0}" presName="DropPinPlaceHolder" presStyleCnt="0"/>
      <dgm:spPr/>
    </dgm:pt>
    <dgm:pt modelId="{3AE2D237-CBA7-4ED7-BB61-C7E26699BD3C}" type="pres">
      <dgm:prSet presAssocID="{D5F85FD8-B202-4F06-BC3F-8996225E8CF0}" presName="DropPin" presStyleLbl="alignNode1" presStyleIdx="1" presStyleCnt="5"/>
      <dgm:spPr/>
    </dgm:pt>
    <dgm:pt modelId="{B95FD0EE-8B9C-457B-B27D-3D0BC0C82251}" type="pres">
      <dgm:prSet presAssocID="{D5F85FD8-B202-4F06-BC3F-8996225E8CF0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228B6038-63D2-4B1A-AD96-109C945F6672}" type="pres">
      <dgm:prSet presAssocID="{D5F85FD8-B202-4F06-BC3F-8996225E8CF0}" presName="L2TextContainer" presStyleLbl="revTx" presStyleIdx="2" presStyleCnt="10">
        <dgm:presLayoutVars>
          <dgm:bulletEnabled val="1"/>
        </dgm:presLayoutVars>
      </dgm:prSet>
      <dgm:spPr/>
    </dgm:pt>
    <dgm:pt modelId="{93070B14-826D-46ED-9071-E40427393C34}" type="pres">
      <dgm:prSet presAssocID="{D5F85FD8-B202-4F06-BC3F-8996225E8CF0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596FDF95-A56A-45EF-A9CE-1C690AC608F0}" type="pres">
      <dgm:prSet presAssocID="{D5F85FD8-B202-4F06-BC3F-8996225E8CF0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5044A9F-C1C2-4E70-970B-204688CDB015}" type="pres">
      <dgm:prSet presAssocID="{D5F85FD8-B202-4F06-BC3F-8996225E8CF0}" presName="EmptyPlaceHolder" presStyleCnt="0"/>
      <dgm:spPr/>
    </dgm:pt>
    <dgm:pt modelId="{39E26B5F-E3E1-49BE-BFDB-4AD361670F7E}" type="pres">
      <dgm:prSet presAssocID="{C64EB607-7527-4CF5-8973-7D04521CBFA1}" presName="spaceBetweenRectangles" presStyleCnt="0"/>
      <dgm:spPr/>
    </dgm:pt>
    <dgm:pt modelId="{7B42188B-EBC7-479E-8619-3107EC2A7DC6}" type="pres">
      <dgm:prSet presAssocID="{F928D1BB-5B82-4499-B9E9-12ACEFCE0DAE}" presName="composite" presStyleCnt="0"/>
      <dgm:spPr/>
    </dgm:pt>
    <dgm:pt modelId="{D152D4B1-CC0B-4B3A-A9ED-0141F8ECD233}" type="pres">
      <dgm:prSet presAssocID="{F928D1BB-5B82-4499-B9E9-12ACEFCE0DAE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7BA9C58-B321-4A6F-873D-4D95DD0462C5}" type="pres">
      <dgm:prSet presAssocID="{F928D1BB-5B82-4499-B9E9-12ACEFCE0DAE}" presName="DropPinPlaceHolder" presStyleCnt="0"/>
      <dgm:spPr/>
    </dgm:pt>
    <dgm:pt modelId="{594BB019-C584-4409-AD84-766F540BDFE2}" type="pres">
      <dgm:prSet presAssocID="{F928D1BB-5B82-4499-B9E9-12ACEFCE0DAE}" presName="DropPin" presStyleLbl="alignNode1" presStyleIdx="2" presStyleCnt="5"/>
      <dgm:spPr/>
    </dgm:pt>
    <dgm:pt modelId="{FA628280-746B-42C7-B99F-B3D6BE7E8BEA}" type="pres">
      <dgm:prSet presAssocID="{F928D1BB-5B82-4499-B9E9-12ACEFCE0DAE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CD2F836A-9F1B-4BF3-8D2E-E9D8E5C1C06A}" type="pres">
      <dgm:prSet presAssocID="{F928D1BB-5B82-4499-B9E9-12ACEFCE0DAE}" presName="L2TextContainer" presStyleLbl="revTx" presStyleIdx="4" presStyleCnt="10">
        <dgm:presLayoutVars>
          <dgm:bulletEnabled val="1"/>
        </dgm:presLayoutVars>
      </dgm:prSet>
      <dgm:spPr/>
    </dgm:pt>
    <dgm:pt modelId="{DD1132EE-7C05-49B1-A684-1F97C84E96B7}" type="pres">
      <dgm:prSet presAssocID="{F928D1BB-5B82-4499-B9E9-12ACEFCE0DAE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865BE93E-C964-4DE4-B723-8418E35E42A6}" type="pres">
      <dgm:prSet presAssocID="{F928D1BB-5B82-4499-B9E9-12ACEFCE0DAE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1835691-5368-474C-A6CA-2EE717D7C7E1}" type="pres">
      <dgm:prSet presAssocID="{F928D1BB-5B82-4499-B9E9-12ACEFCE0DAE}" presName="EmptyPlaceHolder" presStyleCnt="0"/>
      <dgm:spPr/>
    </dgm:pt>
    <dgm:pt modelId="{81431450-16B6-4C1E-88B8-B1CF7CCFDFC2}" type="pres">
      <dgm:prSet presAssocID="{E9C40F4D-F338-4301-A484-DE3E29AE0B36}" presName="spaceBetweenRectangles" presStyleCnt="0"/>
      <dgm:spPr/>
    </dgm:pt>
    <dgm:pt modelId="{92A3C491-DC19-434B-9FBC-5D1F47ADA773}" type="pres">
      <dgm:prSet presAssocID="{AF8958EA-DBD2-4480-9571-DDDE997F7877}" presName="composite" presStyleCnt="0"/>
      <dgm:spPr/>
    </dgm:pt>
    <dgm:pt modelId="{DDE547F8-B5E6-48A8-8D39-E65133E5EB1D}" type="pres">
      <dgm:prSet presAssocID="{AF8958EA-DBD2-4480-9571-DDDE997F7877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FA1BE69-EDB2-4607-BFB0-A0035CC3440B}" type="pres">
      <dgm:prSet presAssocID="{AF8958EA-DBD2-4480-9571-DDDE997F7877}" presName="DropPinPlaceHolder" presStyleCnt="0"/>
      <dgm:spPr/>
    </dgm:pt>
    <dgm:pt modelId="{33B41818-CC7C-4618-9CC4-5DD96EC3BA6B}" type="pres">
      <dgm:prSet presAssocID="{AF8958EA-DBD2-4480-9571-DDDE997F7877}" presName="DropPin" presStyleLbl="alignNode1" presStyleIdx="3" presStyleCnt="5"/>
      <dgm:spPr/>
    </dgm:pt>
    <dgm:pt modelId="{0D5A7754-A978-4AB3-B834-75D8E337F3C2}" type="pres">
      <dgm:prSet presAssocID="{AF8958EA-DBD2-4480-9571-DDDE997F7877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ACF50102-ADFA-4182-AD0C-F829E4CAEB8F}" type="pres">
      <dgm:prSet presAssocID="{AF8958EA-DBD2-4480-9571-DDDE997F7877}" presName="L2TextContainer" presStyleLbl="revTx" presStyleIdx="6" presStyleCnt="10">
        <dgm:presLayoutVars>
          <dgm:bulletEnabled val="1"/>
        </dgm:presLayoutVars>
      </dgm:prSet>
      <dgm:spPr/>
    </dgm:pt>
    <dgm:pt modelId="{6AB2E9B2-89A8-4ED6-88F1-51C2A9EA2A08}" type="pres">
      <dgm:prSet presAssocID="{AF8958EA-DBD2-4480-9571-DDDE997F7877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849C5F2F-4ACF-4EFC-9EF5-927E81743140}" type="pres">
      <dgm:prSet presAssocID="{AF8958EA-DBD2-4480-9571-DDDE997F7877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B18663D-5563-4031-AD33-884DFF277A09}" type="pres">
      <dgm:prSet presAssocID="{AF8958EA-DBD2-4480-9571-DDDE997F7877}" presName="EmptyPlaceHolder" presStyleCnt="0"/>
      <dgm:spPr/>
    </dgm:pt>
    <dgm:pt modelId="{A6DAA81F-0AB1-42D6-A46A-088747485459}" type="pres">
      <dgm:prSet presAssocID="{9EFE392E-1164-4A4E-8811-0DD3B11C9DD8}" presName="spaceBetweenRectangles" presStyleCnt="0"/>
      <dgm:spPr/>
    </dgm:pt>
    <dgm:pt modelId="{5DB1122C-E74B-4862-B0A2-8E6AC37C0A2D}" type="pres">
      <dgm:prSet presAssocID="{C52033BB-7F3B-4B20-90AF-45336754B1CD}" presName="composite" presStyleCnt="0"/>
      <dgm:spPr/>
    </dgm:pt>
    <dgm:pt modelId="{C7661D0B-3F66-47FA-B412-CFF5BEFCE1CE}" type="pres">
      <dgm:prSet presAssocID="{C52033BB-7F3B-4B20-90AF-45336754B1C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1D6AE13-F5CA-4FB9-B7E8-55AF834385B0}" type="pres">
      <dgm:prSet presAssocID="{C52033BB-7F3B-4B20-90AF-45336754B1CD}" presName="DropPinPlaceHolder" presStyleCnt="0"/>
      <dgm:spPr/>
    </dgm:pt>
    <dgm:pt modelId="{0E091F79-ED81-453E-802C-CB6860CAFC1F}" type="pres">
      <dgm:prSet presAssocID="{C52033BB-7F3B-4B20-90AF-45336754B1CD}" presName="DropPin" presStyleLbl="alignNode1" presStyleIdx="4" presStyleCnt="5"/>
      <dgm:spPr/>
    </dgm:pt>
    <dgm:pt modelId="{BC8413B4-7601-49E4-8A19-4DAF953B2139}" type="pres">
      <dgm:prSet presAssocID="{C52033BB-7F3B-4B20-90AF-45336754B1C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F121E5CC-3EAA-476B-963C-8C87B70AB1DF}" type="pres">
      <dgm:prSet presAssocID="{C52033BB-7F3B-4B20-90AF-45336754B1CD}" presName="L2TextContainer" presStyleLbl="revTx" presStyleIdx="8" presStyleCnt="10">
        <dgm:presLayoutVars>
          <dgm:bulletEnabled val="1"/>
        </dgm:presLayoutVars>
      </dgm:prSet>
      <dgm:spPr/>
    </dgm:pt>
    <dgm:pt modelId="{B8D36291-8E3E-4AB5-BA75-8CAC00FFFBB4}" type="pres">
      <dgm:prSet presAssocID="{C52033BB-7F3B-4B20-90AF-45336754B1CD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B926A458-9E9F-4A58-95F3-6B87B686F5F1}" type="pres">
      <dgm:prSet presAssocID="{C52033BB-7F3B-4B20-90AF-45336754B1C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3249841-377F-49A2-A9C9-21158DD48FDA}" type="pres">
      <dgm:prSet presAssocID="{C52033BB-7F3B-4B20-90AF-45336754B1CD}" presName="EmptyPlaceHolder" presStyleCnt="0"/>
      <dgm:spPr/>
    </dgm:pt>
  </dgm:ptLst>
  <dgm:cxnLst>
    <dgm:cxn modelId="{45F7BC1D-6FAD-42E4-8CB2-61E6E885E822}" srcId="{14A1FC03-21FC-4660-BB10-A3D4673B9BCA}" destId="{D5F85FD8-B202-4F06-BC3F-8996225E8CF0}" srcOrd="1" destOrd="0" parTransId="{6BEAC1E9-564C-455F-AC9D-7FF175168C70}" sibTransId="{C64EB607-7527-4CF5-8973-7D04521CBFA1}"/>
    <dgm:cxn modelId="{F277EA1E-6CBA-41E5-8D14-CC22CEB0CB58}" type="presOf" srcId="{05D6690D-7375-43D8-8E2D-6E5BC1D28983}" destId="{36FAC053-8D27-4285-B359-D7C023EB64D1}" srcOrd="0" destOrd="0" presId="urn:microsoft.com/office/officeart/2017/3/layout/DropPinTimeline"/>
    <dgm:cxn modelId="{D5720220-68EB-4ECE-A4BA-FA570A0A07B1}" type="presOf" srcId="{F928D1BB-5B82-4499-B9E9-12ACEFCE0DAE}" destId="{DD1132EE-7C05-49B1-A684-1F97C84E96B7}" srcOrd="0" destOrd="0" presId="urn:microsoft.com/office/officeart/2017/3/layout/DropPinTimeline"/>
    <dgm:cxn modelId="{3036B023-958B-4D71-ACDB-1AD0FDC10527}" srcId="{F928D1BB-5B82-4499-B9E9-12ACEFCE0DAE}" destId="{D50CF312-379B-477F-9537-DBB0BF1B7AF9}" srcOrd="0" destOrd="0" parTransId="{48EE5D25-FD1A-4617-BD42-C6ADF5337E2E}" sibTransId="{D6F6730D-61BC-484D-A548-4D4786337A4A}"/>
    <dgm:cxn modelId="{A03BCD28-8109-4A6C-8982-A200FDA496F1}" srcId="{5DB6C643-B5E6-46A0-8643-3674E12A2BC2}" destId="{A0F7ABDE-9C89-4A0C-98D3-9B7BCB5B0F54}" srcOrd="1" destOrd="0" parTransId="{13BF7231-16BC-4BF6-BC47-D06990A550ED}" sibTransId="{A3EF3C94-F11C-4901-8208-17E06C5FF470}"/>
    <dgm:cxn modelId="{F13B332B-9A20-4880-9E62-B79DFDB10DC0}" type="presOf" srcId="{9F8A6AE1-ED0E-439F-B3AD-3205C9C216C7}" destId="{ACF50102-ADFA-4182-AD0C-F829E4CAEB8F}" srcOrd="0" destOrd="1" presId="urn:microsoft.com/office/officeart/2017/3/layout/DropPinTimeline"/>
    <dgm:cxn modelId="{37F6BC2C-CFEE-43FB-B42B-0ED10EF41E27}" type="presOf" srcId="{6401158A-998F-4292-94AE-A00733ADAFA8}" destId="{228B6038-63D2-4B1A-AD96-109C945F6672}" srcOrd="0" destOrd="1" presId="urn:microsoft.com/office/officeart/2017/3/layout/DropPinTimeline"/>
    <dgm:cxn modelId="{A2479D3F-87D1-47CE-8135-FC5254CCC786}" srcId="{AF8958EA-DBD2-4480-9571-DDDE997F7877}" destId="{9F8A6AE1-ED0E-439F-B3AD-3205C9C216C7}" srcOrd="1" destOrd="0" parTransId="{B3E4E7D5-C302-4638-93D0-DD226343CCFD}" sibTransId="{87B5F064-A7A6-4B2D-A7A2-3ACF0ED581A6}"/>
    <dgm:cxn modelId="{4412835E-8DB9-4EF9-874E-5E0217C88C81}" type="presOf" srcId="{D50CF312-379B-477F-9537-DBB0BF1B7AF9}" destId="{CD2F836A-9F1B-4BF3-8D2E-E9D8E5C1C06A}" srcOrd="0" destOrd="0" presId="urn:microsoft.com/office/officeart/2017/3/layout/DropPinTimeline"/>
    <dgm:cxn modelId="{682C4D60-E17B-49A1-8EDA-5E4A4D354583}" srcId="{D5F85FD8-B202-4F06-BC3F-8996225E8CF0}" destId="{A71DF053-B611-4B2F-87C6-E519075294B9}" srcOrd="0" destOrd="0" parTransId="{D6A8730E-098F-4700-B92C-188A73B49586}" sibTransId="{E0E3434C-BF01-4C6F-97C4-F463F796C7D3}"/>
    <dgm:cxn modelId="{376FC960-67BB-4A19-9729-D41AA1D2539C}" srcId="{AF8958EA-DBD2-4480-9571-DDDE997F7877}" destId="{2914E7CE-7CA1-479E-8E93-9FC7AA3CCB01}" srcOrd="0" destOrd="0" parTransId="{7AF9D9F6-6F7C-4C00-9B3B-B025AB2497C0}" sibTransId="{8ED15999-B1AC-44CE-BA04-0E219DA57B7B}"/>
    <dgm:cxn modelId="{ED634D61-2A49-4EEF-82C0-01367946D3F9}" type="presOf" srcId="{AF8958EA-DBD2-4480-9571-DDDE997F7877}" destId="{6AB2E9B2-89A8-4ED6-88F1-51C2A9EA2A08}" srcOrd="0" destOrd="0" presId="urn:microsoft.com/office/officeart/2017/3/layout/DropPinTimeline"/>
    <dgm:cxn modelId="{E0F8EB62-954D-4A4D-AEF5-7E7B97F47731}" type="presOf" srcId="{40B7AD70-7DB0-4783-A0C4-0A699A5A82BE}" destId="{36FAC053-8D27-4285-B359-D7C023EB64D1}" srcOrd="0" destOrd="2" presId="urn:microsoft.com/office/officeart/2017/3/layout/DropPinTimeline"/>
    <dgm:cxn modelId="{2081F442-5C53-467E-8E92-6C35A7203D1C}" type="presOf" srcId="{2914E7CE-7CA1-479E-8E93-9FC7AA3CCB01}" destId="{ACF50102-ADFA-4182-AD0C-F829E4CAEB8F}" srcOrd="0" destOrd="0" presId="urn:microsoft.com/office/officeart/2017/3/layout/DropPinTimeline"/>
    <dgm:cxn modelId="{8225A167-560E-4841-8618-9F8631C0849A}" srcId="{C52033BB-7F3B-4B20-90AF-45336754B1CD}" destId="{919105AB-64CE-4751-BC28-2DA7CB8EC012}" srcOrd="0" destOrd="0" parTransId="{000C4207-D692-4B33-8CD1-C7AEAA066C5D}" sibTransId="{1C254002-DE49-462B-9A63-F51DE41B88A9}"/>
    <dgm:cxn modelId="{2F625B6B-BAA0-4423-8229-11710B63364E}" type="presOf" srcId="{A71DF053-B611-4B2F-87C6-E519075294B9}" destId="{228B6038-63D2-4B1A-AD96-109C945F6672}" srcOrd="0" destOrd="0" presId="urn:microsoft.com/office/officeart/2017/3/layout/DropPinTimeline"/>
    <dgm:cxn modelId="{FAEBE84D-066D-4D4D-BE92-AF0F129FCB81}" srcId="{14A1FC03-21FC-4660-BB10-A3D4673B9BCA}" destId="{C52033BB-7F3B-4B20-90AF-45336754B1CD}" srcOrd="4" destOrd="0" parTransId="{21CC7F23-9A5C-4FDE-ACF0-385345A630F7}" sibTransId="{D8D5D7B5-8912-4B54-BEE6-D4B5A811A2CE}"/>
    <dgm:cxn modelId="{2F0AA84F-B539-4D67-A66C-039B6B95157A}" type="presOf" srcId="{C52033BB-7F3B-4B20-90AF-45336754B1CD}" destId="{B8D36291-8E3E-4AB5-BA75-8CAC00FFFBB4}" srcOrd="0" destOrd="0" presId="urn:microsoft.com/office/officeart/2017/3/layout/DropPinTimeline"/>
    <dgm:cxn modelId="{9096AC55-8C0F-4B64-B870-5B56AD6AE097}" type="presOf" srcId="{D5F85FD8-B202-4F06-BC3F-8996225E8CF0}" destId="{93070B14-826D-46ED-9071-E40427393C34}" srcOrd="0" destOrd="0" presId="urn:microsoft.com/office/officeart/2017/3/layout/DropPinTimeline"/>
    <dgm:cxn modelId="{2C8B6878-7367-4F7D-873B-6F2FE91E159D}" srcId="{5DB6C643-B5E6-46A0-8643-3674E12A2BC2}" destId="{40B7AD70-7DB0-4783-A0C4-0A699A5A82BE}" srcOrd="2" destOrd="0" parTransId="{BB02368E-DBC8-416A-A1D9-68E10AEFBBF4}" sibTransId="{A9213BAA-4F4C-44F0-A263-6C1050ADFBE1}"/>
    <dgm:cxn modelId="{3C0F16B6-B029-42D7-8423-67B56BDF8AF3}" srcId="{14A1FC03-21FC-4660-BB10-A3D4673B9BCA}" destId="{F928D1BB-5B82-4499-B9E9-12ACEFCE0DAE}" srcOrd="2" destOrd="0" parTransId="{E89D4C98-85B7-4D1F-BF13-48E82C58DE3D}" sibTransId="{E9C40F4D-F338-4301-A484-DE3E29AE0B36}"/>
    <dgm:cxn modelId="{F03CADB9-CD0D-4A81-9086-064B8BCE9211}" type="presOf" srcId="{A0F7ABDE-9C89-4A0C-98D3-9B7BCB5B0F54}" destId="{36FAC053-8D27-4285-B359-D7C023EB64D1}" srcOrd="0" destOrd="1" presId="urn:microsoft.com/office/officeart/2017/3/layout/DropPinTimeline"/>
    <dgm:cxn modelId="{B9FFDBC0-A2CD-4EDE-A7DE-CDFB45DB4D5A}" srcId="{14A1FC03-21FC-4660-BB10-A3D4673B9BCA}" destId="{AF8958EA-DBD2-4480-9571-DDDE997F7877}" srcOrd="3" destOrd="0" parTransId="{611C6807-0FAE-4EC4-B91B-2B829924396B}" sibTransId="{9EFE392E-1164-4A4E-8811-0DD3B11C9DD8}"/>
    <dgm:cxn modelId="{92CC8FD1-B267-42A7-90FE-D41AE108D827}" srcId="{C52033BB-7F3B-4B20-90AF-45336754B1CD}" destId="{50935A31-B77B-4CF8-9AE0-51DA81FB7F8D}" srcOrd="1" destOrd="0" parTransId="{62066460-2DE7-4770-953F-F22ED4B59279}" sibTransId="{73E86034-6C7E-455E-89CE-C2E654FEE869}"/>
    <dgm:cxn modelId="{287245D3-2D6C-432E-A548-4314B9D157BD}" type="presOf" srcId="{919105AB-64CE-4751-BC28-2DA7CB8EC012}" destId="{F121E5CC-3EAA-476B-963C-8C87B70AB1DF}" srcOrd="0" destOrd="0" presId="urn:microsoft.com/office/officeart/2017/3/layout/DropPinTimeline"/>
    <dgm:cxn modelId="{62E640E1-0E27-432B-8BF9-92DCCC3A0862}" srcId="{14A1FC03-21FC-4660-BB10-A3D4673B9BCA}" destId="{5DB6C643-B5E6-46A0-8643-3674E12A2BC2}" srcOrd="0" destOrd="0" parTransId="{F4B22771-7D1B-4FFA-A7BF-DB3C87906AC5}" sibTransId="{04572348-0EBB-4B6E-8B6C-DDABE0442BBC}"/>
    <dgm:cxn modelId="{8BA151E4-C2FD-4416-AB2D-C2804D2D4E6D}" type="presOf" srcId="{50935A31-B77B-4CF8-9AE0-51DA81FB7F8D}" destId="{F121E5CC-3EAA-476B-963C-8C87B70AB1DF}" srcOrd="0" destOrd="1" presId="urn:microsoft.com/office/officeart/2017/3/layout/DropPinTimeline"/>
    <dgm:cxn modelId="{995A2FE6-0F20-456B-826A-29BA94354DA5}" srcId="{F928D1BB-5B82-4499-B9E9-12ACEFCE0DAE}" destId="{1D9E4F77-8AD2-4DD6-A83F-FB772A8A8C0D}" srcOrd="1" destOrd="0" parTransId="{1E37C593-E00D-4B59-BDD9-BD49E36BC0F4}" sibTransId="{C22D4C90-CF56-47F8-AA77-06DCDD784519}"/>
    <dgm:cxn modelId="{0D7399EA-FB82-4812-9945-EA7EC7652E70}" srcId="{D5F85FD8-B202-4F06-BC3F-8996225E8CF0}" destId="{6401158A-998F-4292-94AE-A00733ADAFA8}" srcOrd="1" destOrd="0" parTransId="{CB21D001-89D1-4243-8832-6C731051D95B}" sibTransId="{9AFD2CE0-7DA8-4604-A42B-0DC7A6668A12}"/>
    <dgm:cxn modelId="{488300F5-30B2-493D-8418-B1CDE4402052}" srcId="{5DB6C643-B5E6-46A0-8643-3674E12A2BC2}" destId="{05D6690D-7375-43D8-8E2D-6E5BC1D28983}" srcOrd="0" destOrd="0" parTransId="{44E8EEEF-53F1-405C-AD9B-70C20C81B5B8}" sibTransId="{5A91CD18-6815-43BB-A6ED-2636EAC15D1B}"/>
    <dgm:cxn modelId="{D24ED9F8-C68B-4AB4-9720-BBB188AB50F0}" type="presOf" srcId="{1D9E4F77-8AD2-4DD6-A83F-FB772A8A8C0D}" destId="{CD2F836A-9F1B-4BF3-8D2E-E9D8E5C1C06A}" srcOrd="0" destOrd="1" presId="urn:microsoft.com/office/officeart/2017/3/layout/DropPinTimeline"/>
    <dgm:cxn modelId="{41E810FD-0FDD-4A94-A28A-431541444DB1}" type="presOf" srcId="{14A1FC03-21FC-4660-BB10-A3D4673B9BCA}" destId="{CAD10551-7559-4A7F-89C8-A6ABE617E4A0}" srcOrd="0" destOrd="0" presId="urn:microsoft.com/office/officeart/2017/3/layout/DropPinTimeline"/>
    <dgm:cxn modelId="{07A0E2FE-FAF4-407E-837A-58AF7994C142}" type="presOf" srcId="{5DB6C643-B5E6-46A0-8643-3674E12A2BC2}" destId="{5085500A-7A83-4FA7-BB63-DAEC2A413405}" srcOrd="0" destOrd="0" presId="urn:microsoft.com/office/officeart/2017/3/layout/DropPinTimeline"/>
    <dgm:cxn modelId="{99B8B7E2-1816-48F7-BB4D-4FD2EFE2BD56}" type="presParOf" srcId="{CAD10551-7559-4A7F-89C8-A6ABE617E4A0}" destId="{91D2A7CE-2794-444A-B7DC-A56966C60007}" srcOrd="0" destOrd="0" presId="urn:microsoft.com/office/officeart/2017/3/layout/DropPinTimeline"/>
    <dgm:cxn modelId="{AF27DEB7-B7AC-4CCF-ADA5-3F1B3251B47D}" type="presParOf" srcId="{CAD10551-7559-4A7F-89C8-A6ABE617E4A0}" destId="{685C0511-B4D4-4C84-BCF3-D5B847508E8A}" srcOrd="1" destOrd="0" presId="urn:microsoft.com/office/officeart/2017/3/layout/DropPinTimeline"/>
    <dgm:cxn modelId="{7095926F-A516-4565-B7C3-C7780CF7739B}" type="presParOf" srcId="{685C0511-B4D4-4C84-BCF3-D5B847508E8A}" destId="{4882056A-C3CB-467B-BE15-063E7B474B3A}" srcOrd="0" destOrd="0" presId="urn:microsoft.com/office/officeart/2017/3/layout/DropPinTimeline"/>
    <dgm:cxn modelId="{4155BBFD-138D-48AE-B827-8F2A16EA3F0A}" type="presParOf" srcId="{4882056A-C3CB-467B-BE15-063E7B474B3A}" destId="{D323C664-DE14-4FDA-A725-9D8071EE1AAC}" srcOrd="0" destOrd="0" presId="urn:microsoft.com/office/officeart/2017/3/layout/DropPinTimeline"/>
    <dgm:cxn modelId="{801E1C97-2823-46AF-8C8F-16427D289463}" type="presParOf" srcId="{4882056A-C3CB-467B-BE15-063E7B474B3A}" destId="{FE787C9A-AEBB-44FC-82D0-A6E20C14095D}" srcOrd="1" destOrd="0" presId="urn:microsoft.com/office/officeart/2017/3/layout/DropPinTimeline"/>
    <dgm:cxn modelId="{9A00767F-CBB1-47FB-8A30-4311DD053D0E}" type="presParOf" srcId="{FE787C9A-AEBB-44FC-82D0-A6E20C14095D}" destId="{109D6810-5DB4-4C41-8840-4FEA77F26B7D}" srcOrd="0" destOrd="0" presId="urn:microsoft.com/office/officeart/2017/3/layout/DropPinTimeline"/>
    <dgm:cxn modelId="{4D920523-4720-4AE8-8711-FCD68DFD7F5A}" type="presParOf" srcId="{FE787C9A-AEBB-44FC-82D0-A6E20C14095D}" destId="{B753C76E-924F-4EDE-B717-F2832DB53913}" srcOrd="1" destOrd="0" presId="urn:microsoft.com/office/officeart/2017/3/layout/DropPinTimeline"/>
    <dgm:cxn modelId="{09FFA7FC-69A9-4764-B4DE-6FF6527FF674}" type="presParOf" srcId="{4882056A-C3CB-467B-BE15-063E7B474B3A}" destId="{36FAC053-8D27-4285-B359-D7C023EB64D1}" srcOrd="2" destOrd="0" presId="urn:microsoft.com/office/officeart/2017/3/layout/DropPinTimeline"/>
    <dgm:cxn modelId="{22AB65D2-AC27-4F98-B0AB-4BEAD5B11617}" type="presParOf" srcId="{4882056A-C3CB-467B-BE15-063E7B474B3A}" destId="{5085500A-7A83-4FA7-BB63-DAEC2A413405}" srcOrd="3" destOrd="0" presId="urn:microsoft.com/office/officeart/2017/3/layout/DropPinTimeline"/>
    <dgm:cxn modelId="{86E9D949-2E2B-492A-8E9F-7201B024212A}" type="presParOf" srcId="{4882056A-C3CB-467B-BE15-063E7B474B3A}" destId="{5ADEA4C8-8340-4A17-ABD9-5245D7B87C37}" srcOrd="4" destOrd="0" presId="urn:microsoft.com/office/officeart/2017/3/layout/DropPinTimeline"/>
    <dgm:cxn modelId="{D27F4FD0-05DD-4D97-8DE1-918BBF031ABE}" type="presParOf" srcId="{4882056A-C3CB-467B-BE15-063E7B474B3A}" destId="{671E3BCE-4C35-4332-BE27-7B43C27383AF}" srcOrd="5" destOrd="0" presId="urn:microsoft.com/office/officeart/2017/3/layout/DropPinTimeline"/>
    <dgm:cxn modelId="{E7212B2E-617B-4BAB-868F-8587761AEACC}" type="presParOf" srcId="{685C0511-B4D4-4C84-BCF3-D5B847508E8A}" destId="{C4B8D52D-3299-4509-9980-C7682E058AEF}" srcOrd="1" destOrd="0" presId="urn:microsoft.com/office/officeart/2017/3/layout/DropPinTimeline"/>
    <dgm:cxn modelId="{7221958D-21D7-4C8E-8E54-FC8CF3FF33BC}" type="presParOf" srcId="{685C0511-B4D4-4C84-BCF3-D5B847508E8A}" destId="{0B755BF9-86D0-4149-959E-9DD4F0E6E2D0}" srcOrd="2" destOrd="0" presId="urn:microsoft.com/office/officeart/2017/3/layout/DropPinTimeline"/>
    <dgm:cxn modelId="{E2684108-E9BC-4AFD-9109-14530FF7A809}" type="presParOf" srcId="{0B755BF9-86D0-4149-959E-9DD4F0E6E2D0}" destId="{D288CB88-615D-4DF7-A5AF-A765E079D2EB}" srcOrd="0" destOrd="0" presId="urn:microsoft.com/office/officeart/2017/3/layout/DropPinTimeline"/>
    <dgm:cxn modelId="{102A6439-F581-440D-9A58-489F54C78E05}" type="presParOf" srcId="{0B755BF9-86D0-4149-959E-9DD4F0E6E2D0}" destId="{43851DFF-1953-4BED-98E0-FFA051C9C6E5}" srcOrd="1" destOrd="0" presId="urn:microsoft.com/office/officeart/2017/3/layout/DropPinTimeline"/>
    <dgm:cxn modelId="{C3410BA9-4A3D-40F0-927F-F45F097D3F6A}" type="presParOf" srcId="{43851DFF-1953-4BED-98E0-FFA051C9C6E5}" destId="{3AE2D237-CBA7-4ED7-BB61-C7E26699BD3C}" srcOrd="0" destOrd="0" presId="urn:microsoft.com/office/officeart/2017/3/layout/DropPinTimeline"/>
    <dgm:cxn modelId="{BC0BA1F7-4251-4329-A035-F60B5E14C61B}" type="presParOf" srcId="{43851DFF-1953-4BED-98E0-FFA051C9C6E5}" destId="{B95FD0EE-8B9C-457B-B27D-3D0BC0C82251}" srcOrd="1" destOrd="0" presId="urn:microsoft.com/office/officeart/2017/3/layout/DropPinTimeline"/>
    <dgm:cxn modelId="{176969D8-D461-46B0-985B-4353EFA49711}" type="presParOf" srcId="{0B755BF9-86D0-4149-959E-9DD4F0E6E2D0}" destId="{228B6038-63D2-4B1A-AD96-109C945F6672}" srcOrd="2" destOrd="0" presId="urn:microsoft.com/office/officeart/2017/3/layout/DropPinTimeline"/>
    <dgm:cxn modelId="{3B119D0B-A61C-4A8F-9E00-DC92220D99F9}" type="presParOf" srcId="{0B755BF9-86D0-4149-959E-9DD4F0E6E2D0}" destId="{93070B14-826D-46ED-9071-E40427393C34}" srcOrd="3" destOrd="0" presId="urn:microsoft.com/office/officeart/2017/3/layout/DropPinTimeline"/>
    <dgm:cxn modelId="{E046218E-32CC-489E-80CD-F33B6CDA8FC2}" type="presParOf" srcId="{0B755BF9-86D0-4149-959E-9DD4F0E6E2D0}" destId="{596FDF95-A56A-45EF-A9CE-1C690AC608F0}" srcOrd="4" destOrd="0" presId="urn:microsoft.com/office/officeart/2017/3/layout/DropPinTimeline"/>
    <dgm:cxn modelId="{18EBA33A-0304-46B0-8DF7-9BB7A9D136DE}" type="presParOf" srcId="{0B755BF9-86D0-4149-959E-9DD4F0E6E2D0}" destId="{E5044A9F-C1C2-4E70-970B-204688CDB015}" srcOrd="5" destOrd="0" presId="urn:microsoft.com/office/officeart/2017/3/layout/DropPinTimeline"/>
    <dgm:cxn modelId="{51DB0039-BE44-4A09-AA86-137A5265D010}" type="presParOf" srcId="{685C0511-B4D4-4C84-BCF3-D5B847508E8A}" destId="{39E26B5F-E3E1-49BE-BFDB-4AD361670F7E}" srcOrd="3" destOrd="0" presId="urn:microsoft.com/office/officeart/2017/3/layout/DropPinTimeline"/>
    <dgm:cxn modelId="{4129F609-9F71-42E4-86F2-DE0E40701FA0}" type="presParOf" srcId="{685C0511-B4D4-4C84-BCF3-D5B847508E8A}" destId="{7B42188B-EBC7-479E-8619-3107EC2A7DC6}" srcOrd="4" destOrd="0" presId="urn:microsoft.com/office/officeart/2017/3/layout/DropPinTimeline"/>
    <dgm:cxn modelId="{0CFBD13C-E040-439F-81B9-501134F8D655}" type="presParOf" srcId="{7B42188B-EBC7-479E-8619-3107EC2A7DC6}" destId="{D152D4B1-CC0B-4B3A-A9ED-0141F8ECD233}" srcOrd="0" destOrd="0" presId="urn:microsoft.com/office/officeart/2017/3/layout/DropPinTimeline"/>
    <dgm:cxn modelId="{98F69DA2-0914-4A46-882F-39578DB1CDB0}" type="presParOf" srcId="{7B42188B-EBC7-479E-8619-3107EC2A7DC6}" destId="{57BA9C58-B321-4A6F-873D-4D95DD0462C5}" srcOrd="1" destOrd="0" presId="urn:microsoft.com/office/officeart/2017/3/layout/DropPinTimeline"/>
    <dgm:cxn modelId="{4135C13B-6C78-406F-9D2C-505D105EC344}" type="presParOf" srcId="{57BA9C58-B321-4A6F-873D-4D95DD0462C5}" destId="{594BB019-C584-4409-AD84-766F540BDFE2}" srcOrd="0" destOrd="0" presId="urn:microsoft.com/office/officeart/2017/3/layout/DropPinTimeline"/>
    <dgm:cxn modelId="{949E47BF-9C38-4CAB-BBBD-04D71A24A754}" type="presParOf" srcId="{57BA9C58-B321-4A6F-873D-4D95DD0462C5}" destId="{FA628280-746B-42C7-B99F-B3D6BE7E8BEA}" srcOrd="1" destOrd="0" presId="urn:microsoft.com/office/officeart/2017/3/layout/DropPinTimeline"/>
    <dgm:cxn modelId="{1EDFDD87-3F29-4DD3-81AD-48D814F3737D}" type="presParOf" srcId="{7B42188B-EBC7-479E-8619-3107EC2A7DC6}" destId="{CD2F836A-9F1B-4BF3-8D2E-E9D8E5C1C06A}" srcOrd="2" destOrd="0" presId="urn:microsoft.com/office/officeart/2017/3/layout/DropPinTimeline"/>
    <dgm:cxn modelId="{EC8B07A6-AC6E-47B9-A720-87ABBF69BA9C}" type="presParOf" srcId="{7B42188B-EBC7-479E-8619-3107EC2A7DC6}" destId="{DD1132EE-7C05-49B1-A684-1F97C84E96B7}" srcOrd="3" destOrd="0" presId="urn:microsoft.com/office/officeart/2017/3/layout/DropPinTimeline"/>
    <dgm:cxn modelId="{CFEFBDF6-727D-4DD7-BFA9-FF396400DC31}" type="presParOf" srcId="{7B42188B-EBC7-479E-8619-3107EC2A7DC6}" destId="{865BE93E-C964-4DE4-B723-8418E35E42A6}" srcOrd="4" destOrd="0" presId="urn:microsoft.com/office/officeart/2017/3/layout/DropPinTimeline"/>
    <dgm:cxn modelId="{30A84EC3-8227-4143-9C82-B67930E2EA14}" type="presParOf" srcId="{7B42188B-EBC7-479E-8619-3107EC2A7DC6}" destId="{01835691-5368-474C-A6CA-2EE717D7C7E1}" srcOrd="5" destOrd="0" presId="urn:microsoft.com/office/officeart/2017/3/layout/DropPinTimeline"/>
    <dgm:cxn modelId="{FA76B8D3-ADE2-4BE9-B7C3-349D62376B72}" type="presParOf" srcId="{685C0511-B4D4-4C84-BCF3-D5B847508E8A}" destId="{81431450-16B6-4C1E-88B8-B1CF7CCFDFC2}" srcOrd="5" destOrd="0" presId="urn:microsoft.com/office/officeart/2017/3/layout/DropPinTimeline"/>
    <dgm:cxn modelId="{777DBA59-34F7-4616-A81D-C7A5E5AE2BF9}" type="presParOf" srcId="{685C0511-B4D4-4C84-BCF3-D5B847508E8A}" destId="{92A3C491-DC19-434B-9FBC-5D1F47ADA773}" srcOrd="6" destOrd="0" presId="urn:microsoft.com/office/officeart/2017/3/layout/DropPinTimeline"/>
    <dgm:cxn modelId="{7421B421-0518-4CBC-859A-A5013CB83239}" type="presParOf" srcId="{92A3C491-DC19-434B-9FBC-5D1F47ADA773}" destId="{DDE547F8-B5E6-48A8-8D39-E65133E5EB1D}" srcOrd="0" destOrd="0" presId="urn:microsoft.com/office/officeart/2017/3/layout/DropPinTimeline"/>
    <dgm:cxn modelId="{2B298D4C-3F95-4B42-9609-2ADCC93CC7FF}" type="presParOf" srcId="{92A3C491-DC19-434B-9FBC-5D1F47ADA773}" destId="{FFA1BE69-EDB2-4607-BFB0-A0035CC3440B}" srcOrd="1" destOrd="0" presId="urn:microsoft.com/office/officeart/2017/3/layout/DropPinTimeline"/>
    <dgm:cxn modelId="{43C215DA-0EA4-4398-9661-40A26628A8C3}" type="presParOf" srcId="{FFA1BE69-EDB2-4607-BFB0-A0035CC3440B}" destId="{33B41818-CC7C-4618-9CC4-5DD96EC3BA6B}" srcOrd="0" destOrd="0" presId="urn:microsoft.com/office/officeart/2017/3/layout/DropPinTimeline"/>
    <dgm:cxn modelId="{4F14B026-FC42-4297-9748-49B0412C62CA}" type="presParOf" srcId="{FFA1BE69-EDB2-4607-BFB0-A0035CC3440B}" destId="{0D5A7754-A978-4AB3-B834-75D8E337F3C2}" srcOrd="1" destOrd="0" presId="urn:microsoft.com/office/officeart/2017/3/layout/DropPinTimeline"/>
    <dgm:cxn modelId="{7084E1C2-60B1-443F-8708-6B52C5D68A40}" type="presParOf" srcId="{92A3C491-DC19-434B-9FBC-5D1F47ADA773}" destId="{ACF50102-ADFA-4182-AD0C-F829E4CAEB8F}" srcOrd="2" destOrd="0" presId="urn:microsoft.com/office/officeart/2017/3/layout/DropPinTimeline"/>
    <dgm:cxn modelId="{320E38D9-48EB-4DC4-B392-2F3DA81EA552}" type="presParOf" srcId="{92A3C491-DC19-434B-9FBC-5D1F47ADA773}" destId="{6AB2E9B2-89A8-4ED6-88F1-51C2A9EA2A08}" srcOrd="3" destOrd="0" presId="urn:microsoft.com/office/officeart/2017/3/layout/DropPinTimeline"/>
    <dgm:cxn modelId="{A760819E-442D-4CE7-B845-2B5AFFDF0811}" type="presParOf" srcId="{92A3C491-DC19-434B-9FBC-5D1F47ADA773}" destId="{849C5F2F-4ACF-4EFC-9EF5-927E81743140}" srcOrd="4" destOrd="0" presId="urn:microsoft.com/office/officeart/2017/3/layout/DropPinTimeline"/>
    <dgm:cxn modelId="{5A6C32A6-CB47-4F82-99B4-781DF153B5F1}" type="presParOf" srcId="{92A3C491-DC19-434B-9FBC-5D1F47ADA773}" destId="{BB18663D-5563-4031-AD33-884DFF277A09}" srcOrd="5" destOrd="0" presId="urn:microsoft.com/office/officeart/2017/3/layout/DropPinTimeline"/>
    <dgm:cxn modelId="{9E4EF7CD-FF83-4630-A375-3A3E10BE11DB}" type="presParOf" srcId="{685C0511-B4D4-4C84-BCF3-D5B847508E8A}" destId="{A6DAA81F-0AB1-42D6-A46A-088747485459}" srcOrd="7" destOrd="0" presId="urn:microsoft.com/office/officeart/2017/3/layout/DropPinTimeline"/>
    <dgm:cxn modelId="{64FDC2C0-F205-400F-8E32-766F049AB02E}" type="presParOf" srcId="{685C0511-B4D4-4C84-BCF3-D5B847508E8A}" destId="{5DB1122C-E74B-4862-B0A2-8E6AC37C0A2D}" srcOrd="8" destOrd="0" presId="urn:microsoft.com/office/officeart/2017/3/layout/DropPinTimeline"/>
    <dgm:cxn modelId="{C4A74072-64B4-4BEE-B0D4-74938CF7E330}" type="presParOf" srcId="{5DB1122C-E74B-4862-B0A2-8E6AC37C0A2D}" destId="{C7661D0B-3F66-47FA-B412-CFF5BEFCE1CE}" srcOrd="0" destOrd="0" presId="urn:microsoft.com/office/officeart/2017/3/layout/DropPinTimeline"/>
    <dgm:cxn modelId="{8295865A-9AD0-4E9F-B0BE-EF9A6F28A549}" type="presParOf" srcId="{5DB1122C-E74B-4862-B0A2-8E6AC37C0A2D}" destId="{C1D6AE13-F5CA-4FB9-B7E8-55AF834385B0}" srcOrd="1" destOrd="0" presId="urn:microsoft.com/office/officeart/2017/3/layout/DropPinTimeline"/>
    <dgm:cxn modelId="{1FE91A57-5890-4B4E-AA53-361222ECAB48}" type="presParOf" srcId="{C1D6AE13-F5CA-4FB9-B7E8-55AF834385B0}" destId="{0E091F79-ED81-453E-802C-CB6860CAFC1F}" srcOrd="0" destOrd="0" presId="urn:microsoft.com/office/officeart/2017/3/layout/DropPinTimeline"/>
    <dgm:cxn modelId="{E8806789-795C-4F33-A003-8EBB4B4F95DD}" type="presParOf" srcId="{C1D6AE13-F5CA-4FB9-B7E8-55AF834385B0}" destId="{BC8413B4-7601-49E4-8A19-4DAF953B2139}" srcOrd="1" destOrd="0" presId="urn:microsoft.com/office/officeart/2017/3/layout/DropPinTimeline"/>
    <dgm:cxn modelId="{2203C5A2-664C-4623-AD18-4A24341925BD}" type="presParOf" srcId="{5DB1122C-E74B-4862-B0A2-8E6AC37C0A2D}" destId="{F121E5CC-3EAA-476B-963C-8C87B70AB1DF}" srcOrd="2" destOrd="0" presId="urn:microsoft.com/office/officeart/2017/3/layout/DropPinTimeline"/>
    <dgm:cxn modelId="{20978069-CA65-4E77-815C-EFD64AFEB54C}" type="presParOf" srcId="{5DB1122C-E74B-4862-B0A2-8E6AC37C0A2D}" destId="{B8D36291-8E3E-4AB5-BA75-8CAC00FFFBB4}" srcOrd="3" destOrd="0" presId="urn:microsoft.com/office/officeart/2017/3/layout/DropPinTimeline"/>
    <dgm:cxn modelId="{7A29D1DA-A7CA-4E10-9DD1-105D9B157516}" type="presParOf" srcId="{5DB1122C-E74B-4862-B0A2-8E6AC37C0A2D}" destId="{B926A458-9E9F-4A58-95F3-6B87B686F5F1}" srcOrd="4" destOrd="0" presId="urn:microsoft.com/office/officeart/2017/3/layout/DropPinTimeline"/>
    <dgm:cxn modelId="{E0A973B9-692B-4F13-AD10-F9727CA606E5}" type="presParOf" srcId="{5DB1122C-E74B-4862-B0A2-8E6AC37C0A2D}" destId="{D3249841-377F-49A2-A9C9-21158DD48FD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2A7CE-2794-444A-B7DC-A56966C60007}">
      <dsp:nvSpPr>
        <dsp:cNvPr id="0" name=""/>
        <dsp:cNvSpPr/>
      </dsp:nvSpPr>
      <dsp:spPr>
        <a:xfrm>
          <a:off x="0" y="1828800"/>
          <a:ext cx="1006230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D6810-5DB4-4C41-8840-4FEA77F26B7D}">
      <dsp:nvSpPr>
        <dsp:cNvPr id="0" name=""/>
        <dsp:cNvSpPr/>
      </dsp:nvSpPr>
      <dsp:spPr>
        <a:xfrm rot="8100000">
          <a:off x="59712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3C76E-924F-4EDE-B717-F2832DB53913}">
      <dsp:nvSpPr>
        <dsp:cNvPr id="0" name=""/>
        <dsp:cNvSpPr/>
      </dsp:nvSpPr>
      <dsp:spPr>
        <a:xfrm>
          <a:off x="89593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AC053-8D27-4285-B359-D7C023EB64D1}">
      <dsp:nvSpPr>
        <dsp:cNvPr id="0" name=""/>
        <dsp:cNvSpPr/>
      </dsp:nvSpPr>
      <dsp:spPr>
        <a:xfrm>
          <a:off x="384395" y="746150"/>
          <a:ext cx="2788012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Pior</a:t>
          </a:r>
          <a:r>
            <a:rPr lang="pt-BR" sz="1500" kern="1200">
              <a:latin typeface="Calibri Light" panose="020F0302020204030204"/>
            </a:rPr>
            <a:t> Caminho</a:t>
          </a:r>
          <a:endParaRPr lang="pt-BR" sz="1500" kern="1200">
            <a:solidFill>
              <a:srgbClr val="000000"/>
            </a:solidFill>
            <a:latin typeface="Calibri"/>
            <a:cs typeface="Calibri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Pior Input</a:t>
          </a:r>
          <a:endParaRPr lang="pt-BR" sz="1500" b="0" kern="1200">
            <a:solidFill>
              <a:srgbClr val="000000"/>
            </a:solidFill>
            <a:latin typeface="Calibri"/>
            <a:cs typeface="Calibri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WCET</a:t>
          </a:r>
          <a:endParaRPr lang="pt-BR" sz="1500" b="0" kern="1200">
            <a:solidFill>
              <a:srgbClr val="000000"/>
            </a:solidFill>
            <a:latin typeface="Calibri"/>
            <a:cs typeface="Calibri"/>
          </a:endParaRPr>
        </a:p>
      </dsp:txBody>
      <dsp:txXfrm>
        <a:off x="384395" y="746150"/>
        <a:ext cx="2788012" cy="1082649"/>
      </dsp:txXfrm>
    </dsp:sp>
    <dsp:sp modelId="{5085500A-7A83-4FA7-BB63-DAEC2A413405}">
      <dsp:nvSpPr>
        <dsp:cNvPr id="0" name=""/>
        <dsp:cNvSpPr/>
      </dsp:nvSpPr>
      <dsp:spPr>
        <a:xfrm>
          <a:off x="384395" y="365759"/>
          <a:ext cx="2788012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0" kern="1200">
              <a:latin typeface="Calibri Light" panose="020F0302020204030204"/>
            </a:rPr>
            <a:t>WPEVT</a:t>
          </a:r>
        </a:p>
      </dsp:txBody>
      <dsp:txXfrm>
        <a:off x="384395" y="365759"/>
        <a:ext cx="2788012" cy="380390"/>
      </dsp:txXfrm>
    </dsp:sp>
    <dsp:sp modelId="{5ADEA4C8-8340-4A17-ABD9-5245D7B87C37}">
      <dsp:nvSpPr>
        <dsp:cNvPr id="0" name=""/>
        <dsp:cNvSpPr/>
      </dsp:nvSpPr>
      <dsp:spPr>
        <a:xfrm>
          <a:off x="194200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3C664-DE14-4FDA-A725-9D8071EE1AAC}">
      <dsp:nvSpPr>
        <dsp:cNvPr id="0" name=""/>
        <dsp:cNvSpPr/>
      </dsp:nvSpPr>
      <dsp:spPr>
        <a:xfrm>
          <a:off x="15932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2D237-CBA7-4ED7-BB61-C7E26699BD3C}">
      <dsp:nvSpPr>
        <dsp:cNvPr id="0" name=""/>
        <dsp:cNvSpPr/>
      </dsp:nvSpPr>
      <dsp:spPr>
        <a:xfrm rot="18900000">
          <a:off x="1733523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FD0EE-8B9C-457B-B27D-3D0BC0C82251}">
      <dsp:nvSpPr>
        <dsp:cNvPr id="0" name=""/>
        <dsp:cNvSpPr/>
      </dsp:nvSpPr>
      <dsp:spPr>
        <a:xfrm>
          <a:off x="1763404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B6038-63D2-4B1A-AD96-109C945F6672}">
      <dsp:nvSpPr>
        <dsp:cNvPr id="0" name=""/>
        <dsp:cNvSpPr/>
      </dsp:nvSpPr>
      <dsp:spPr>
        <a:xfrm>
          <a:off x="2058206" y="1828800"/>
          <a:ext cx="2788012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latin typeface="Calibri Light" panose="020F0302020204030204"/>
            </a:rPr>
            <a:t>Determina um </a:t>
          </a:r>
          <a:r>
            <a:rPr lang="pt-BR" sz="1500" kern="1200" err="1">
              <a:latin typeface="Calibri Light" panose="020F0302020204030204"/>
            </a:rPr>
            <a:t>pWCET</a:t>
          </a:r>
          <a:endParaRPr lang="pt-BR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(MBPTA)</a:t>
          </a:r>
        </a:p>
      </dsp:txBody>
      <dsp:txXfrm>
        <a:off x="2058206" y="1828800"/>
        <a:ext cx="2788012" cy="1082649"/>
      </dsp:txXfrm>
    </dsp:sp>
    <dsp:sp modelId="{93070B14-826D-46ED-9071-E40427393C34}">
      <dsp:nvSpPr>
        <dsp:cNvPr id="0" name=""/>
        <dsp:cNvSpPr/>
      </dsp:nvSpPr>
      <dsp:spPr>
        <a:xfrm>
          <a:off x="2058206" y="2911449"/>
          <a:ext cx="2788012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Calibri Light" panose="020F0302020204030204"/>
            </a:rPr>
            <a:t>EVT</a:t>
          </a:r>
          <a:endParaRPr lang="pt-BR" sz="2000" kern="1200"/>
        </a:p>
      </dsp:txBody>
      <dsp:txXfrm>
        <a:off x="2058206" y="2911449"/>
        <a:ext cx="2788012" cy="380390"/>
      </dsp:txXfrm>
    </dsp:sp>
    <dsp:sp modelId="{596FDF95-A56A-45EF-A9CE-1C690AC608F0}">
      <dsp:nvSpPr>
        <dsp:cNvPr id="0" name=""/>
        <dsp:cNvSpPr/>
      </dsp:nvSpPr>
      <dsp:spPr>
        <a:xfrm>
          <a:off x="1868011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8CB88-615D-4DF7-A5AF-A765E079D2EB}">
      <dsp:nvSpPr>
        <dsp:cNvPr id="0" name=""/>
        <dsp:cNvSpPr/>
      </dsp:nvSpPr>
      <dsp:spPr>
        <a:xfrm>
          <a:off x="183313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BB019-C584-4409-AD84-766F540BDFE2}">
      <dsp:nvSpPr>
        <dsp:cNvPr id="0" name=""/>
        <dsp:cNvSpPr/>
      </dsp:nvSpPr>
      <dsp:spPr>
        <a:xfrm rot="8100000">
          <a:off x="3407334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28280-746B-42C7-B99F-B3D6BE7E8BEA}">
      <dsp:nvSpPr>
        <dsp:cNvPr id="0" name=""/>
        <dsp:cNvSpPr/>
      </dsp:nvSpPr>
      <dsp:spPr>
        <a:xfrm>
          <a:off x="3437215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F836A-9F1B-4BF3-8D2E-E9D8E5C1C06A}">
      <dsp:nvSpPr>
        <dsp:cNvPr id="0" name=""/>
        <dsp:cNvSpPr/>
      </dsp:nvSpPr>
      <dsp:spPr>
        <a:xfrm>
          <a:off x="3732018" y="746150"/>
          <a:ext cx="2788012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latin typeface="Calibri Light" panose="020F0302020204030204"/>
            </a:rPr>
            <a:t>Determina o pior input</a:t>
          </a:r>
          <a:endParaRPr lang="pt-BR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(MBPTA)</a:t>
          </a:r>
        </a:p>
      </dsp:txBody>
      <dsp:txXfrm>
        <a:off x="3732018" y="746150"/>
        <a:ext cx="2788012" cy="1082649"/>
      </dsp:txXfrm>
    </dsp:sp>
    <dsp:sp modelId="{DD1132EE-7C05-49B1-A684-1F97C84E96B7}">
      <dsp:nvSpPr>
        <dsp:cNvPr id="0" name=""/>
        <dsp:cNvSpPr/>
      </dsp:nvSpPr>
      <dsp:spPr>
        <a:xfrm>
          <a:off x="3732018" y="365759"/>
          <a:ext cx="2788012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Calibri Light" panose="020F0302020204030204"/>
            </a:rPr>
            <a:t>Dynamic GA</a:t>
          </a:r>
          <a:endParaRPr lang="pt-BR" sz="2000" kern="1200"/>
        </a:p>
      </dsp:txBody>
      <dsp:txXfrm>
        <a:off x="3732018" y="365759"/>
        <a:ext cx="2788012" cy="380390"/>
      </dsp:txXfrm>
    </dsp:sp>
    <dsp:sp modelId="{865BE93E-C964-4DE4-B723-8418E35E42A6}">
      <dsp:nvSpPr>
        <dsp:cNvPr id="0" name=""/>
        <dsp:cNvSpPr/>
      </dsp:nvSpPr>
      <dsp:spPr>
        <a:xfrm>
          <a:off x="354182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52D4B1-CC0B-4B3A-A9ED-0141F8ECD233}">
      <dsp:nvSpPr>
        <dsp:cNvPr id="0" name=""/>
        <dsp:cNvSpPr/>
      </dsp:nvSpPr>
      <dsp:spPr>
        <a:xfrm>
          <a:off x="350694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41818-CC7C-4618-9CC4-5DD96EC3BA6B}">
      <dsp:nvSpPr>
        <dsp:cNvPr id="0" name=""/>
        <dsp:cNvSpPr/>
      </dsp:nvSpPr>
      <dsp:spPr>
        <a:xfrm rot="18900000">
          <a:off x="5081146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A7754-A978-4AB3-B834-75D8E337F3C2}">
      <dsp:nvSpPr>
        <dsp:cNvPr id="0" name=""/>
        <dsp:cNvSpPr/>
      </dsp:nvSpPr>
      <dsp:spPr>
        <a:xfrm>
          <a:off x="5111027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50102-ADFA-4182-AD0C-F829E4CAEB8F}">
      <dsp:nvSpPr>
        <dsp:cNvPr id="0" name=""/>
        <dsp:cNvSpPr/>
      </dsp:nvSpPr>
      <dsp:spPr>
        <a:xfrm>
          <a:off x="5405829" y="1828800"/>
          <a:ext cx="2788012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</a:rPr>
            <a:t>Dado o modelo do Hardware alvo, determina o pior caminho</a:t>
          </a:r>
          <a:endParaRPr lang="pt-BR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 Light" panose="020F0302020204030204"/>
              <a:cs typeface="Calibri Light" panose="020F0302020204030204"/>
            </a:rPr>
            <a:t>(SDTA)</a:t>
          </a:r>
        </a:p>
      </dsp:txBody>
      <dsp:txXfrm>
        <a:off x="5405829" y="1828800"/>
        <a:ext cx="2788012" cy="1082649"/>
      </dsp:txXfrm>
    </dsp:sp>
    <dsp:sp modelId="{6AB2E9B2-89A8-4ED6-88F1-51C2A9EA2A08}">
      <dsp:nvSpPr>
        <dsp:cNvPr id="0" name=""/>
        <dsp:cNvSpPr/>
      </dsp:nvSpPr>
      <dsp:spPr>
        <a:xfrm>
          <a:off x="5405829" y="2911449"/>
          <a:ext cx="2788012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 err="1">
              <a:latin typeface="Calibri Light" panose="020F0302020204030204"/>
            </a:rPr>
            <a:t>Static</a:t>
          </a:r>
          <a:r>
            <a:rPr lang="pt-BR" sz="2000" b="1" kern="1200">
              <a:latin typeface="Calibri Light" panose="020F0302020204030204"/>
            </a:rPr>
            <a:t> IPET</a:t>
          </a:r>
        </a:p>
      </dsp:txBody>
      <dsp:txXfrm>
        <a:off x="5405829" y="2911449"/>
        <a:ext cx="2788012" cy="380390"/>
      </dsp:txXfrm>
    </dsp:sp>
    <dsp:sp modelId="{849C5F2F-4ACF-4EFC-9EF5-927E81743140}">
      <dsp:nvSpPr>
        <dsp:cNvPr id="0" name=""/>
        <dsp:cNvSpPr/>
      </dsp:nvSpPr>
      <dsp:spPr>
        <a:xfrm>
          <a:off x="5215634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547F8-B5E6-48A8-8D39-E65133E5EB1D}">
      <dsp:nvSpPr>
        <dsp:cNvPr id="0" name=""/>
        <dsp:cNvSpPr/>
      </dsp:nvSpPr>
      <dsp:spPr>
        <a:xfrm>
          <a:off x="518075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91F79-ED81-453E-802C-CB6860CAFC1F}">
      <dsp:nvSpPr>
        <dsp:cNvPr id="0" name=""/>
        <dsp:cNvSpPr/>
      </dsp:nvSpPr>
      <dsp:spPr>
        <a:xfrm rot="8100000">
          <a:off x="67549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413B4-7601-49E4-8A19-4DAF953B2139}">
      <dsp:nvSpPr>
        <dsp:cNvPr id="0" name=""/>
        <dsp:cNvSpPr/>
      </dsp:nvSpPr>
      <dsp:spPr>
        <a:xfrm>
          <a:off x="67848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1E5CC-3EAA-476B-963C-8C87B70AB1DF}">
      <dsp:nvSpPr>
        <dsp:cNvPr id="0" name=""/>
        <dsp:cNvSpPr/>
      </dsp:nvSpPr>
      <dsp:spPr>
        <a:xfrm>
          <a:off x="7079640" y="746150"/>
          <a:ext cx="2788012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Calibri"/>
              <a:cs typeface="Calibri"/>
            </a:rPr>
            <a:t>Determina</a:t>
          </a:r>
          <a:r>
            <a:rPr lang="pt-BR" sz="1500" kern="1200">
              <a:latin typeface="Calibri"/>
              <a:cs typeface="Calibri"/>
            </a:rPr>
            <a:t> o tempo dos blocos e encontra o pior caminho</a:t>
          </a:r>
          <a:endParaRPr lang="pt-BR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>
              <a:latin typeface="Calibri"/>
              <a:cs typeface="Calibri"/>
            </a:rPr>
            <a:t>(HDTA)</a:t>
          </a:r>
        </a:p>
      </dsp:txBody>
      <dsp:txXfrm>
        <a:off x="7079640" y="746150"/>
        <a:ext cx="2788012" cy="1082649"/>
      </dsp:txXfrm>
    </dsp:sp>
    <dsp:sp modelId="{B8D36291-8E3E-4AB5-BA75-8CAC00FFFBB4}">
      <dsp:nvSpPr>
        <dsp:cNvPr id="0" name=""/>
        <dsp:cNvSpPr/>
      </dsp:nvSpPr>
      <dsp:spPr>
        <a:xfrm>
          <a:off x="7079640" y="365759"/>
          <a:ext cx="2788012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0" kern="1200" err="1">
              <a:latin typeface="Calibri Light" panose="020F0302020204030204"/>
              <a:cs typeface="Calibri Light" panose="020F0302020204030204"/>
            </a:rPr>
            <a:t>Hybrid</a:t>
          </a:r>
          <a:r>
            <a:rPr lang="pt-BR" sz="2000" b="0" kern="1200">
              <a:latin typeface="Calibri Light" panose="020F0302020204030204"/>
              <a:cs typeface="Calibri Light" panose="020F0302020204030204"/>
            </a:rPr>
            <a:t> IPET</a:t>
          </a:r>
        </a:p>
      </dsp:txBody>
      <dsp:txXfrm>
        <a:off x="7079640" y="365759"/>
        <a:ext cx="2788012" cy="380390"/>
      </dsp:txXfrm>
    </dsp:sp>
    <dsp:sp modelId="{B926A458-9E9F-4A58-95F3-6B87B686F5F1}">
      <dsp:nvSpPr>
        <dsp:cNvPr id="0" name=""/>
        <dsp:cNvSpPr/>
      </dsp:nvSpPr>
      <dsp:spPr>
        <a:xfrm>
          <a:off x="6889445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61D0B-3F66-47FA-B412-CFF5BEFCE1CE}">
      <dsp:nvSpPr>
        <dsp:cNvPr id="0" name=""/>
        <dsp:cNvSpPr/>
      </dsp:nvSpPr>
      <dsp:spPr>
        <a:xfrm>
          <a:off x="6854565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C288E-4703-426D-AB60-082AFECEA0CF}" type="datetimeFigureOut">
              <a:t>11/29/2023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3B8DB-DAC0-4E30-9D06-BF911491EEF5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93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Apresentação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complementa</a:t>
            </a:r>
            <a:r>
              <a:rPr lang="en-US">
                <a:cs typeface="Calibri"/>
              </a:rPr>
              <a:t> o artigo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916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Manual do </a:t>
            </a:r>
            <a:r>
              <a:rPr lang="en-US" err="1">
                <a:cs typeface="Calibri"/>
              </a:rPr>
              <a:t>usuário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contendo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seções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a de </a:t>
            </a:r>
            <a:r>
              <a:rPr lang="en-US" err="1">
                <a:cs typeface="Calibri"/>
              </a:rPr>
              <a:t>instalação</a:t>
            </a:r>
            <a:r>
              <a:rPr lang="en-US">
                <a:cs typeface="Calibri"/>
              </a:rPr>
              <a:t> e de </a:t>
            </a:r>
            <a:r>
              <a:rPr lang="en-US" err="1">
                <a:cs typeface="Calibri"/>
              </a:rPr>
              <a:t>utilização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à </a:t>
            </a:r>
            <a:r>
              <a:rPr lang="en-US" err="1">
                <a:cs typeface="Calibri"/>
              </a:rPr>
              <a:t>direita</a:t>
            </a:r>
            <a:r>
              <a:rPr lang="en-US">
                <a:cs typeface="Calibri"/>
              </a:rPr>
              <a:t>: Requirements.txt para </a:t>
            </a:r>
            <a:r>
              <a:rPr lang="en-US" err="1">
                <a:cs typeface="Calibri"/>
              </a:rPr>
              <a:t>permitir</a:t>
            </a:r>
            <a:r>
              <a:rPr lang="en-US">
                <a:cs typeface="Calibri"/>
              </a:rPr>
              <a:t> reprodutibilidade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159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Ferramentas e </a:t>
            </a:r>
            <a:r>
              <a:rPr lang="en-US" err="1">
                <a:cs typeface="Calibri"/>
              </a:rPr>
              <a:t>bibliotecas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utilizadas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são</a:t>
            </a:r>
            <a:r>
              <a:rPr lang="en-US">
                <a:cs typeface="Calibri"/>
              </a:rPr>
              <a:t> open source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81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Agora que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falou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pouco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processo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desenvolvimento</a:t>
            </a:r>
            <a:r>
              <a:rPr lang="en-US">
                <a:cs typeface="Calibri"/>
              </a:rPr>
              <a:t> da ferramenta,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queria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mostrar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investigações</a:t>
            </a:r>
            <a:r>
              <a:rPr lang="en-US">
                <a:cs typeface="Calibri"/>
              </a:rPr>
              <a:t> que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fez com </a:t>
            </a:r>
            <a:r>
              <a:rPr lang="en-US" err="1">
                <a:cs typeface="Calibri"/>
              </a:rPr>
              <a:t>ela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Isso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lá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artigo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pra</a:t>
            </a:r>
            <a:r>
              <a:rPr lang="en-US">
                <a:cs typeface="Calibri"/>
              </a:rPr>
              <a:t> banca, mas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explicada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esses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ilustram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muito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pontos</a:t>
            </a:r>
            <a:r>
              <a:rPr lang="en-US">
                <a:cs typeface="Calibri"/>
              </a:rPr>
              <a:t> fortes e </a:t>
            </a:r>
            <a:r>
              <a:rPr lang="en-US" err="1">
                <a:cs typeface="Calibri"/>
              </a:rPr>
              <a:t>fracos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metodologia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40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 AVR 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primeira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arquitetura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suportada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pelas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questões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: era a </a:t>
            </a:r>
            <a:r>
              <a:rPr lang="en-US" err="1">
                <a:cs typeface="Calibri"/>
              </a:rPr>
              <a:t>única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tinha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simulador</a:t>
            </a:r>
            <a:r>
              <a:rPr lang="en-US">
                <a:cs typeface="Calibri"/>
              </a:rPr>
              <a:t> cycle </a:t>
            </a:r>
            <a:r>
              <a:rPr lang="en-US" err="1">
                <a:cs typeface="Calibri"/>
              </a:rPr>
              <a:t>accurated</a:t>
            </a:r>
            <a:r>
              <a:rPr lang="en-US">
                <a:cs typeface="Calibri"/>
              </a:rPr>
              <a:t>. </a:t>
            </a:r>
            <a:endParaRPr lang="pt-BR"/>
          </a:p>
          <a:p>
            <a:r>
              <a:rPr lang="en-US">
                <a:cs typeface="Calibri"/>
              </a:rPr>
              <a:t>O que </a:t>
            </a:r>
            <a:r>
              <a:rPr lang="en-US" err="1">
                <a:cs typeface="Calibri"/>
              </a:rPr>
              <a:t>trouxe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muitas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vantagens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permitir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validação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613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 AVR 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primeira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arquitetura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suportada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pelas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questões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: era a </a:t>
            </a:r>
            <a:r>
              <a:rPr lang="en-US" err="1">
                <a:cs typeface="Calibri"/>
              </a:rPr>
              <a:t>única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tinha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simulador</a:t>
            </a:r>
            <a:r>
              <a:rPr lang="en-US">
                <a:cs typeface="Calibri"/>
              </a:rPr>
              <a:t> cycle </a:t>
            </a:r>
            <a:r>
              <a:rPr lang="en-US" err="1">
                <a:cs typeface="Calibri"/>
              </a:rPr>
              <a:t>accurated</a:t>
            </a:r>
            <a:r>
              <a:rPr lang="en-US">
                <a:cs typeface="Calibri"/>
              </a:rPr>
              <a:t>. </a:t>
            </a:r>
            <a:endParaRPr lang="pt-BR"/>
          </a:p>
          <a:p>
            <a:r>
              <a:rPr lang="en-US">
                <a:cs typeface="Calibri"/>
              </a:rPr>
              <a:t>O que </a:t>
            </a:r>
            <a:r>
              <a:rPr lang="en-US" err="1">
                <a:cs typeface="Calibri"/>
              </a:rPr>
              <a:t>trouxe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muitas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vantagens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permitir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validação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339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Então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primeiro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experimento</a:t>
            </a:r>
            <a:r>
              <a:rPr lang="en-US">
                <a:cs typeface="Calibri"/>
              </a:rPr>
              <a:t> que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fez 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validar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comparar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metodologias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Pra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isso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usamos</a:t>
            </a:r>
            <a:r>
              <a:rPr lang="en-US">
                <a:cs typeface="Calibri"/>
              </a:rPr>
              <a:t> AVR com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benchmarks </a:t>
            </a:r>
            <a:r>
              <a:rPr lang="en-US" err="1">
                <a:cs typeface="Calibri"/>
              </a:rPr>
              <a:t>bubbleSort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InsertionSort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Aqui </a:t>
            </a:r>
            <a:r>
              <a:rPr lang="en-US" err="1">
                <a:cs typeface="Calibri"/>
              </a:rPr>
              <a:t>eu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mostrar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bubbleSort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questão</a:t>
            </a:r>
            <a:r>
              <a:rPr lang="en-US">
                <a:cs typeface="Calibri"/>
              </a:rPr>
              <a:t> de tempo, mas o resto ta no </a:t>
            </a:r>
            <a:r>
              <a:rPr lang="en-US" err="1">
                <a:cs typeface="Calibri"/>
              </a:rPr>
              <a:t>artigo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Mas </a:t>
            </a:r>
            <a:r>
              <a:rPr lang="en-US" err="1">
                <a:cs typeface="Calibri"/>
              </a:rPr>
              <a:t>aqui</a:t>
            </a:r>
            <a:r>
              <a:rPr lang="en-US">
                <a:cs typeface="Calibri"/>
              </a:rPr>
              <a:t> vale um </a:t>
            </a:r>
            <a:r>
              <a:rPr lang="en-US" err="1">
                <a:cs typeface="Calibri"/>
              </a:rPr>
              <a:t>adendo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sei se voces </a:t>
            </a:r>
            <a:r>
              <a:rPr lang="en-US" err="1">
                <a:cs typeface="Calibri"/>
              </a:rPr>
              <a:t>perceberam</a:t>
            </a:r>
            <a:r>
              <a:rPr lang="en-US">
                <a:cs typeface="Calibri"/>
              </a:rPr>
              <a:t>, mas a </a:t>
            </a:r>
            <a:r>
              <a:rPr lang="en-US" err="1">
                <a:cs typeface="Calibri"/>
              </a:rPr>
              <a:t>nossa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quinta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metodologia</a:t>
            </a:r>
            <a:r>
              <a:rPr lang="en-US">
                <a:cs typeface="Calibri"/>
              </a:rPr>
              <a:t>, o EVT puro,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experimento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Isso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ele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metodologia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estatística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precisa</a:t>
            </a:r>
            <a:r>
              <a:rPr lang="en-US">
                <a:cs typeface="Calibri"/>
              </a:rPr>
              <a:t> de </a:t>
            </a:r>
            <a:r>
              <a:rPr lang="en-US" err="1">
                <a:cs typeface="Calibri"/>
              </a:rPr>
              <a:t>variabilidade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funcionar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Além</a:t>
            </a:r>
            <a:r>
              <a:rPr lang="en-US">
                <a:cs typeface="Calibri"/>
              </a:rPr>
              <a:t> dele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lá</a:t>
            </a:r>
            <a:r>
              <a:rPr lang="en-US">
                <a:cs typeface="Calibri"/>
              </a:rPr>
              <a:t>, o WPEVT e o Dynamic GA </a:t>
            </a:r>
            <a:r>
              <a:rPr lang="en-US" err="1">
                <a:cs typeface="Calibri"/>
              </a:rPr>
              <a:t>também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parte</a:t>
            </a:r>
            <a:r>
              <a:rPr lang="en-US">
                <a:cs typeface="Calibri"/>
              </a:rPr>
              <a:t> EVT.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Static IPET: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cs typeface="Calibri"/>
              </a:rPr>
              <a:t>Superestima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muito</a:t>
            </a:r>
            <a:r>
              <a:rPr lang="en-US">
                <a:cs typeface="Calibri"/>
              </a:rPr>
              <a:t> o valor real: </a:t>
            </a:r>
            <a:r>
              <a:rPr lang="en-US" err="1">
                <a:cs typeface="Calibri"/>
              </a:rPr>
              <a:t>muito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seguro</a:t>
            </a:r>
            <a:r>
              <a:rPr lang="en-US">
                <a:cs typeface="Calibri"/>
              </a:rPr>
              <a:t>, nada </a:t>
            </a:r>
            <a:r>
              <a:rPr lang="en-US" err="1">
                <a:cs typeface="Calibri"/>
              </a:rPr>
              <a:t>preciso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Primeiro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CPIs </a:t>
            </a:r>
            <a:r>
              <a:rPr lang="en-US" err="1">
                <a:cs typeface="Calibri"/>
              </a:rPr>
              <a:t>são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calculados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nível</a:t>
            </a:r>
            <a:r>
              <a:rPr lang="en-US">
                <a:cs typeface="Calibri"/>
              </a:rPr>
              <a:t> de IR, </a:t>
            </a:r>
            <a:r>
              <a:rPr lang="en-US" err="1">
                <a:cs typeface="Calibri"/>
              </a:rPr>
              <a:t>então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superestimados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Segundo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o IPET </a:t>
            </a:r>
            <a:r>
              <a:rPr lang="en-US" err="1">
                <a:cs typeface="Calibri"/>
              </a:rPr>
              <a:t>tem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analisador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semântico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limitado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impossíveis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então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mutuamente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excludentes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cálculo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Hybrid IPET: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cs typeface="Calibri"/>
              </a:rPr>
              <a:t>Superestima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margens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aceitáveis</a:t>
            </a:r>
            <a:r>
              <a:rPr lang="en-US">
                <a:cs typeface="Calibri"/>
              </a:rPr>
              <a:t>, a </a:t>
            </a:r>
            <a:r>
              <a:rPr lang="en-US" err="1">
                <a:cs typeface="Calibri"/>
              </a:rPr>
              <a:t>superestimação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explicada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impossíveis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tempos dos </a:t>
            </a:r>
            <a:r>
              <a:rPr lang="en-US" err="1">
                <a:cs typeface="Calibri"/>
              </a:rPr>
              <a:t>blocos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foram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validados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tavam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certinhos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WPEVT e Dynamic GA: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Foram </a:t>
            </a:r>
            <a:r>
              <a:rPr lang="en-US" err="1">
                <a:cs typeface="Calibri"/>
              </a:rPr>
              <a:t>perfeitas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tamanho</a:t>
            </a:r>
            <a:r>
              <a:rPr lang="en-US">
                <a:cs typeface="Calibri"/>
              </a:rPr>
              <a:t> 10 e 20 e </a:t>
            </a:r>
            <a:r>
              <a:rPr lang="en-US" err="1">
                <a:cs typeface="Calibri"/>
              </a:rPr>
              <a:t>subestimaram</a:t>
            </a:r>
            <a:r>
              <a:rPr lang="en-US">
                <a:cs typeface="Calibri"/>
              </a:rPr>
              <a:t> pro </a:t>
            </a:r>
            <a:r>
              <a:rPr lang="en-US" err="1">
                <a:cs typeface="Calibri"/>
              </a:rPr>
              <a:t>tamanho</a:t>
            </a:r>
            <a:r>
              <a:rPr lang="en-US">
                <a:cs typeface="Calibri"/>
              </a:rPr>
              <a:t> 30. Aqui é </a:t>
            </a:r>
            <a:r>
              <a:rPr lang="en-US" err="1">
                <a:cs typeface="Calibri"/>
              </a:rPr>
              <a:t>importante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lembrar</a:t>
            </a:r>
            <a:r>
              <a:rPr lang="en-US">
                <a:cs typeface="Calibri"/>
              </a:rPr>
              <a:t> que ta </a:t>
            </a:r>
            <a:r>
              <a:rPr lang="en-US" err="1">
                <a:cs typeface="Calibri"/>
              </a:rPr>
              <a:t>sem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margem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erro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o EVT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utilizado</a:t>
            </a:r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14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vê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esse</a:t>
            </a:r>
            <a:r>
              <a:rPr lang="en-US">
                <a:cs typeface="Calibri"/>
              </a:rPr>
              <a:t> extra de </a:t>
            </a:r>
            <a:r>
              <a:rPr lang="en-US" err="1">
                <a:cs typeface="Calibri"/>
              </a:rPr>
              <a:t>precisão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vem</a:t>
            </a:r>
            <a:r>
              <a:rPr lang="en-US">
                <a:cs typeface="Calibri"/>
              </a:rPr>
              <a:t> com um </a:t>
            </a:r>
            <a:r>
              <a:rPr lang="en-US" err="1">
                <a:cs typeface="Calibri"/>
              </a:rPr>
              <a:t>custo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gráficos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mostram</a:t>
            </a:r>
            <a:r>
              <a:rPr lang="en-US">
                <a:cs typeface="Calibri"/>
              </a:rPr>
              <a:t> o tempo de </a:t>
            </a:r>
            <a:r>
              <a:rPr lang="en-US" err="1">
                <a:cs typeface="Calibri"/>
              </a:rPr>
              <a:t>execução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conforme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tamanho</a:t>
            </a:r>
            <a:r>
              <a:rPr lang="en-US">
                <a:cs typeface="Calibri"/>
              </a:rPr>
              <a:t> da entrada </a:t>
            </a:r>
            <a:r>
              <a:rPr lang="en-US" err="1">
                <a:cs typeface="Calibri"/>
              </a:rPr>
              <a:t>cresce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Static: </a:t>
            </a:r>
            <a:r>
              <a:rPr lang="en-US" err="1">
                <a:cs typeface="Calibri"/>
              </a:rPr>
              <a:t>constante</a:t>
            </a:r>
            <a:r>
              <a:rPr lang="en-US">
                <a:cs typeface="Calibri"/>
              </a:rPr>
              <a:t>, casa dos </a:t>
            </a:r>
            <a:r>
              <a:rPr lang="en-US" err="1">
                <a:cs typeface="Calibri"/>
              </a:rPr>
              <a:t>milisegundos</a:t>
            </a:r>
          </a:p>
          <a:p>
            <a:r>
              <a:rPr lang="en-US" err="1">
                <a:cs typeface="Calibri"/>
              </a:rPr>
              <a:t>Híbrido</a:t>
            </a:r>
            <a:r>
              <a:rPr lang="en-US">
                <a:cs typeface="Calibri"/>
              </a:rPr>
              <a:t>: o tempo </a:t>
            </a:r>
            <a:r>
              <a:rPr lang="en-US" err="1">
                <a:cs typeface="Calibri"/>
              </a:rPr>
              <a:t>aumenta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proporcionalmente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tamanho</a:t>
            </a:r>
            <a:r>
              <a:rPr lang="en-US">
                <a:cs typeface="Calibri"/>
              </a:rPr>
              <a:t> da entrada,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casa de </a:t>
            </a:r>
            <a:r>
              <a:rPr lang="en-US" err="1">
                <a:cs typeface="Calibri"/>
              </a:rPr>
              <a:t>poucos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segundos</a:t>
            </a:r>
            <a:r>
              <a:rPr lang="en-US">
                <a:cs typeface="Calibri"/>
              </a:rPr>
              <a:t> (sempre </a:t>
            </a:r>
            <a:r>
              <a:rPr lang="en-US" err="1">
                <a:cs typeface="Calibri"/>
              </a:rPr>
              <a:t>abaixo</a:t>
            </a:r>
            <a:r>
              <a:rPr lang="en-US">
                <a:cs typeface="Calibri"/>
              </a:rPr>
              <a:t> de 10)</a:t>
            </a:r>
          </a:p>
          <a:p>
            <a:r>
              <a:rPr lang="en-US">
                <a:cs typeface="Calibri"/>
              </a:rPr>
              <a:t>WPEVT e Dynamic GA: </a:t>
            </a:r>
            <a:r>
              <a:rPr lang="en-US" err="1">
                <a:cs typeface="Calibri"/>
              </a:rPr>
              <a:t>outra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ordem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grandeza</a:t>
            </a:r>
            <a:r>
              <a:rPr lang="en-US">
                <a:cs typeface="Calibri"/>
              </a:rPr>
              <a:t>, o tempo </a:t>
            </a:r>
            <a:r>
              <a:rPr lang="en-US" err="1">
                <a:cs typeface="Calibri"/>
              </a:rPr>
              <a:t>aumenta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ordem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grandeza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exemplo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Dynamic GA que a </a:t>
            </a:r>
            <a:r>
              <a:rPr lang="en-US" err="1">
                <a:cs typeface="Calibri"/>
              </a:rPr>
              <a:t>gente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começa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casa dos </a:t>
            </a:r>
            <a:r>
              <a:rPr lang="en-US" err="1">
                <a:cs typeface="Calibri"/>
              </a:rPr>
              <a:t>segundos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acaba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casa das horas.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51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DSE é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das </a:t>
            </a:r>
            <a:r>
              <a:rPr lang="en-US" err="1">
                <a:cs typeface="Calibri"/>
              </a:rPr>
              <a:t>abordagens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dentro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família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execução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concólica</a:t>
            </a:r>
            <a:r>
              <a:rPr lang="en-US">
                <a:cs typeface="Calibri"/>
              </a:rPr>
              <a:t>. Ela </a:t>
            </a:r>
            <a:r>
              <a:rPr lang="en-US" err="1">
                <a:cs typeface="Calibri"/>
              </a:rPr>
              <a:t>consiste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usar </a:t>
            </a:r>
            <a:r>
              <a:rPr lang="en-US" err="1">
                <a:cs typeface="Calibri"/>
              </a:rPr>
              <a:t>valores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concretos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buscar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novos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enquanto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execução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simbólica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usada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verificar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viabilidade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solução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restrições</a:t>
            </a:r>
            <a:r>
              <a:rPr lang="en-US">
                <a:cs typeface="Calibri"/>
              </a:rPr>
              <a:t> de outros. Ela </a:t>
            </a:r>
            <a:r>
              <a:rPr lang="en-US" err="1">
                <a:cs typeface="Calibri"/>
              </a:rPr>
              <a:t>também</a:t>
            </a:r>
            <a:r>
              <a:rPr lang="en-US">
                <a:cs typeface="Calibri"/>
              </a:rPr>
              <a:t> é </a:t>
            </a:r>
            <a:r>
              <a:rPr lang="en-US" err="1">
                <a:cs typeface="Calibri"/>
              </a:rPr>
              <a:t>chamada</a:t>
            </a:r>
            <a:r>
              <a:rPr lang="en-US">
                <a:cs typeface="Calibri"/>
              </a:rPr>
              <a:t> de Dynamic Test Generation.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1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Metodologia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Inicial</a:t>
            </a:r>
            <a:r>
              <a:rPr lang="en-US">
                <a:cs typeface="Calibri"/>
              </a:rPr>
              <a:t>: WPEVT</a:t>
            </a:r>
          </a:p>
          <a:p>
            <a:r>
              <a:rPr lang="en-US" err="1">
                <a:cs typeface="Calibri"/>
              </a:rPr>
              <a:t>Porém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faltava</a:t>
            </a:r>
            <a:r>
              <a:rPr lang="en-US">
                <a:cs typeface="Calibri"/>
              </a:rPr>
              <a:t> Como </a:t>
            </a:r>
            <a:r>
              <a:rPr lang="en-US" err="1">
                <a:cs typeface="Calibri"/>
              </a:rPr>
              <a:t>obter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pior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</a:t>
            </a:r>
            <a:r>
              <a:rPr lang="en-US">
                <a:cs typeface="Calibri"/>
              </a:rPr>
              <a:t>? Como </a:t>
            </a:r>
            <a:r>
              <a:rPr lang="en-US" err="1">
                <a:cs typeface="Calibri"/>
              </a:rPr>
              <a:t>obter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pior</a:t>
            </a:r>
            <a:r>
              <a:rPr lang="en-US">
                <a:cs typeface="Calibri"/>
              </a:rPr>
              <a:t> input </a:t>
            </a:r>
            <a:r>
              <a:rPr lang="en-US" err="1">
                <a:cs typeface="Calibri"/>
              </a:rPr>
              <a:t>desse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pior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caminho</a:t>
            </a:r>
            <a:r>
              <a:rPr lang="en-US">
                <a:cs typeface="Calibri"/>
              </a:rPr>
              <a:t>? Como </a:t>
            </a:r>
            <a:r>
              <a:rPr lang="en-US" err="1">
                <a:cs typeface="Calibri"/>
              </a:rPr>
              <a:t>considerar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variabilidades</a:t>
            </a:r>
            <a:r>
              <a:rPr lang="en-US">
                <a:cs typeface="Calibri"/>
              </a:rPr>
              <a:t> de hardware no WCET?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O</a:t>
            </a:r>
            <a:r>
              <a:rPr lang="en-US">
                <a:cs typeface="+mn-lt"/>
              </a:rPr>
              <a:t> EVT </a:t>
            </a:r>
            <a:r>
              <a:rPr lang="en-US" err="1">
                <a:cs typeface="+mn-lt"/>
              </a:rPr>
              <a:t>entra</a:t>
            </a:r>
            <a:r>
              <a:rPr lang="en-US">
                <a:cs typeface="+mn-lt"/>
              </a:rPr>
              <a:t> para </a:t>
            </a:r>
            <a:r>
              <a:rPr lang="en-US" err="1">
                <a:cs typeface="+mn-lt"/>
              </a:rPr>
              <a:t>solucionar</a:t>
            </a:r>
            <a:r>
              <a:rPr lang="en-US">
                <a:cs typeface="+mn-lt"/>
              </a:rPr>
              <a:t> o </a:t>
            </a:r>
            <a:r>
              <a:rPr lang="en-US" err="1">
                <a:cs typeface="+mn-lt"/>
              </a:rPr>
              <a:t>problema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considerando</a:t>
            </a:r>
            <a:r>
              <a:rPr lang="en-US">
                <a:cs typeface="+mn-lt"/>
              </a:rPr>
              <a:t> o hardware </a:t>
            </a:r>
            <a:r>
              <a:rPr lang="en-US" err="1">
                <a:cs typeface="+mn-lt"/>
              </a:rPr>
              <a:t>alvo</a:t>
            </a:r>
            <a:endParaRPr lang="en-US">
              <a:cs typeface="+mn-lt"/>
            </a:endParaRPr>
          </a:p>
          <a:p>
            <a:r>
              <a:rPr lang="en-US">
                <a:cs typeface="+mn-lt"/>
              </a:rPr>
              <a:t>O GA </a:t>
            </a:r>
            <a:r>
              <a:rPr lang="en-US" err="1">
                <a:cs typeface="+mn-lt"/>
              </a:rPr>
              <a:t>entra</a:t>
            </a:r>
            <a:r>
              <a:rPr lang="en-US">
                <a:cs typeface="+mn-lt"/>
              </a:rPr>
              <a:t> para </a:t>
            </a:r>
            <a:r>
              <a:rPr lang="en-US" err="1">
                <a:cs typeface="+mn-lt"/>
              </a:rPr>
              <a:t>determinar</a:t>
            </a:r>
            <a:r>
              <a:rPr lang="en-US">
                <a:cs typeface="+mn-lt"/>
              </a:rPr>
              <a:t> o </a:t>
            </a:r>
            <a:r>
              <a:rPr lang="en-US" err="1">
                <a:cs typeface="+mn-lt"/>
              </a:rPr>
              <a:t>pior</a:t>
            </a:r>
            <a:r>
              <a:rPr lang="en-US">
                <a:cs typeface="+mn-lt"/>
              </a:rPr>
              <a:t> input</a:t>
            </a:r>
          </a:p>
          <a:p>
            <a:r>
              <a:rPr lang="en-US">
                <a:cs typeface="+mn-lt"/>
              </a:rPr>
              <a:t>O IPET </a:t>
            </a:r>
            <a:r>
              <a:rPr lang="en-US" err="1">
                <a:cs typeface="+mn-lt"/>
              </a:rPr>
              <a:t>entra</a:t>
            </a:r>
            <a:r>
              <a:rPr lang="en-US">
                <a:cs typeface="+mn-lt"/>
              </a:rPr>
              <a:t> para </a:t>
            </a:r>
            <a:r>
              <a:rPr lang="en-US" err="1">
                <a:cs typeface="+mn-lt"/>
              </a:rPr>
              <a:t>determinar</a:t>
            </a:r>
            <a:r>
              <a:rPr lang="en-US">
                <a:cs typeface="+mn-lt"/>
              </a:rPr>
              <a:t> o </a:t>
            </a:r>
            <a:r>
              <a:rPr lang="en-US" err="1">
                <a:cs typeface="+mn-lt"/>
              </a:rPr>
              <a:t>pior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porém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ele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precisa</a:t>
            </a:r>
            <a:r>
              <a:rPr lang="en-US">
                <a:cs typeface="+mn-lt"/>
              </a:rPr>
              <a:t> do tempo de </a:t>
            </a:r>
            <a:r>
              <a:rPr lang="en-US" err="1">
                <a:cs typeface="+mn-lt"/>
              </a:rPr>
              <a:t>execução</a:t>
            </a:r>
            <a:r>
              <a:rPr lang="en-US">
                <a:cs typeface="+mn-lt"/>
              </a:rPr>
              <a:t> de </a:t>
            </a:r>
            <a:r>
              <a:rPr lang="en-US" err="1">
                <a:cs typeface="+mn-lt"/>
              </a:rPr>
              <a:t>cada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bloco</a:t>
            </a:r>
            <a:r>
              <a:rPr lang="en-US">
                <a:cs typeface="+mn-lt"/>
              </a:rPr>
              <a:t>. </a:t>
            </a:r>
          </a:p>
          <a:p>
            <a:r>
              <a:rPr lang="en-US">
                <a:cs typeface="+mn-lt"/>
              </a:rPr>
              <a:t>Se o tempo de </a:t>
            </a:r>
            <a:r>
              <a:rPr lang="en-US" err="1">
                <a:cs typeface="+mn-lt"/>
              </a:rPr>
              <a:t>execução</a:t>
            </a:r>
            <a:r>
              <a:rPr lang="en-US">
                <a:cs typeface="+mn-lt"/>
              </a:rPr>
              <a:t> for dado, é o </a:t>
            </a:r>
            <a:r>
              <a:rPr lang="en-US" err="1">
                <a:cs typeface="+mn-lt"/>
              </a:rPr>
              <a:t>ipet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estático</a:t>
            </a:r>
            <a:r>
              <a:rPr lang="en-US">
                <a:cs typeface="+mn-lt"/>
              </a:rPr>
              <a:t>. </a:t>
            </a:r>
            <a:r>
              <a:rPr lang="en-US" err="1">
                <a:cs typeface="+mn-lt"/>
              </a:rPr>
              <a:t>Porém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queríamos</a:t>
            </a:r>
            <a:r>
              <a:rPr lang="en-US">
                <a:cs typeface="+mn-lt"/>
              </a:rPr>
              <a:t> que a </a:t>
            </a:r>
            <a:r>
              <a:rPr lang="en-US" err="1">
                <a:cs typeface="+mn-lt"/>
              </a:rPr>
              <a:t>ferramente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obtesse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os</a:t>
            </a:r>
            <a:r>
              <a:rPr lang="en-US">
                <a:cs typeface="+mn-lt"/>
              </a:rPr>
              <a:t> tempos de </a:t>
            </a:r>
            <a:r>
              <a:rPr lang="en-US" err="1">
                <a:cs typeface="+mn-lt"/>
              </a:rPr>
              <a:t>execução</a:t>
            </a:r>
            <a:r>
              <a:rPr lang="en-US">
                <a:cs typeface="+mn-lt"/>
              </a:rPr>
              <a:t> de </a:t>
            </a:r>
            <a:r>
              <a:rPr lang="en-US" err="1">
                <a:cs typeface="+mn-lt"/>
              </a:rPr>
              <a:t>cada</a:t>
            </a:r>
            <a:r>
              <a:rPr lang="en-US">
                <a:cs typeface="+mn-lt"/>
              </a:rPr>
              <a:t> </a:t>
            </a:r>
            <a:r>
              <a:rPr lang="en-US" err="1">
                <a:cs typeface="+mn-lt"/>
              </a:rPr>
              <a:t>bloco</a:t>
            </a:r>
            <a:endParaRPr lang="en-US">
              <a:cs typeface="+mn-lt"/>
            </a:endParaRPr>
          </a:p>
          <a:p>
            <a:r>
              <a:rPr lang="en-US" err="1">
                <a:cs typeface="+mn-lt"/>
              </a:rPr>
              <a:t>Portanto</a:t>
            </a:r>
            <a:r>
              <a:rPr lang="en-US">
                <a:cs typeface="+mn-lt"/>
              </a:rPr>
              <a:t>, </a:t>
            </a:r>
            <a:r>
              <a:rPr lang="en-US" err="1">
                <a:cs typeface="+mn-lt"/>
              </a:rPr>
              <a:t>desenvolveu</a:t>
            </a:r>
            <a:r>
              <a:rPr lang="en-US">
                <a:cs typeface="+mn-lt"/>
              </a:rPr>
              <a:t>-se o IPET </a:t>
            </a:r>
            <a:r>
              <a:rPr lang="en-US" err="1">
                <a:cs typeface="+mn-lt"/>
              </a:rPr>
              <a:t>híbrido</a:t>
            </a:r>
            <a:r>
              <a:rPr lang="en-US">
                <a:cs typeface="+mn-lt"/>
              </a:rPr>
              <a:t>.</a:t>
            </a:r>
          </a:p>
          <a:p>
            <a:endParaRPr lang="en-US">
              <a:cs typeface="+mn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2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Esse </a:t>
            </a:r>
            <a:r>
              <a:rPr lang="en-US" err="1">
                <a:cs typeface="Calibri"/>
              </a:rPr>
              <a:t>diagrama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sequência</a:t>
            </a:r>
            <a:r>
              <a:rPr lang="en-US">
                <a:cs typeface="Calibri"/>
              </a:rPr>
              <a:t> é do relatório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61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Explicar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tópico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tópico</a:t>
            </a:r>
            <a:r>
              <a:rPr lang="en-US">
                <a:cs typeface="Calibri"/>
              </a:rPr>
              <a:t> do checklist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Usado</a:t>
            </a:r>
            <a:r>
              <a:rPr lang="en-US">
                <a:cs typeface="Calibri"/>
              </a:rPr>
              <a:t> target architecture pois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sabiamos</a:t>
            </a:r>
            <a:r>
              <a:rPr lang="en-US">
                <a:cs typeface="Calibri"/>
              </a:rPr>
              <a:t> se o </a:t>
            </a:r>
            <a:r>
              <a:rPr lang="en-US" err="1">
                <a:cs typeface="Calibri"/>
              </a:rPr>
              <a:t>CompSim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continuidade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Dessa forma, </a:t>
            </a:r>
            <a:r>
              <a:rPr lang="en-US" err="1">
                <a:cs typeface="Calibri"/>
              </a:rPr>
              <a:t>pensou</a:t>
            </a:r>
            <a:r>
              <a:rPr lang="en-US">
                <a:cs typeface="Calibri"/>
              </a:rPr>
              <a:t>-se a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 para ser </a:t>
            </a:r>
            <a:r>
              <a:rPr lang="en-US" err="1">
                <a:cs typeface="Calibri"/>
              </a:rPr>
              <a:t>expansível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outra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arquitetura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69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Testes </a:t>
            </a:r>
            <a:r>
              <a:rPr lang="en-US" err="1">
                <a:cs typeface="Calibri"/>
              </a:rPr>
              <a:t>gerados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manualmente</a:t>
            </a:r>
            <a:r>
              <a:rPr lang="en-US">
                <a:cs typeface="Calibri"/>
              </a:rPr>
              <a:t>, mas </a:t>
            </a:r>
            <a:r>
              <a:rPr lang="en-US" err="1">
                <a:cs typeface="Calibri"/>
              </a:rPr>
              <a:t>executados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automaticamente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Toda </a:t>
            </a:r>
            <a:r>
              <a:rPr lang="en-US" err="1">
                <a:cs typeface="Calibri"/>
              </a:rPr>
              <a:t>suíte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executa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dinamicamente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57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Aprovar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válidos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testar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resultados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inválidos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especialmente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filtro</a:t>
            </a:r>
            <a:r>
              <a:rPr lang="en-US">
                <a:cs typeface="Calibri"/>
              </a:rPr>
              <a:t> de inputs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8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Conforme </a:t>
            </a:r>
            <a:r>
              <a:rPr lang="en-US"/>
              <a:t>RIERSON, Leanna. </a:t>
            </a:r>
            <a:r>
              <a:rPr lang="en-US" b="1"/>
              <a:t>Developing safety-critical software: a practical guide for aviation software and DO-178C compliance</a:t>
            </a:r>
            <a:r>
              <a:rPr lang="en-US"/>
              <a:t>. CRC Press, 2017.</a:t>
            </a:r>
            <a:endParaRPr lang="en-US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58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 </a:t>
            </a:r>
            <a:r>
              <a:rPr lang="en-US" err="1">
                <a:cs typeface="Calibri"/>
              </a:rPr>
              <a:t>critério</a:t>
            </a:r>
            <a:r>
              <a:rPr lang="en-US">
                <a:cs typeface="Calibri"/>
              </a:rPr>
              <a:t> 3 é para ferramentas que "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afetam</a:t>
            </a:r>
            <a:r>
              <a:rPr lang="en-US">
                <a:cs typeface="Calibri"/>
              </a:rPr>
              <a:t> nada"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78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Ao </a:t>
            </a:r>
            <a:r>
              <a:rPr lang="en-US" err="1">
                <a:cs typeface="Calibri"/>
              </a:rPr>
              <a:t>ter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disciplina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regulamentação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observamos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importância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documentar</a:t>
            </a:r>
            <a:r>
              <a:rPr lang="en-US">
                <a:cs typeface="Calibri"/>
              </a:rPr>
              <a:t>. Por </a:t>
            </a:r>
            <a:r>
              <a:rPr lang="en-US" err="1">
                <a:cs typeface="Calibri"/>
              </a:rPr>
              <a:t>isso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longo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codifcação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fizemos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comentários</a:t>
            </a:r>
            <a:r>
              <a:rPr lang="en-US">
                <a:cs typeface="Calibri"/>
              </a:rPr>
              <a:t> a </a:t>
            </a:r>
            <a:r>
              <a:rPr lang="en-US" err="1">
                <a:cs typeface="Calibri"/>
              </a:rPr>
              <a:t>fim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utilizar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documentação</a:t>
            </a:r>
            <a:r>
              <a:rPr lang="en-US">
                <a:cs typeface="Calibri"/>
              </a:rPr>
              <a:t> Sphinx.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3B8DB-DAC0-4E30-9D06-BF911491EEF5}" type="slidenum">
              <a:rPr lang="pt-BR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43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75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9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0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0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2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4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4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99C8DA0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107_85F7947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0A_B68EB45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08_17B1FFB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microsoft.com/office/2018/10/relationships/comments" Target="../comments/modernComment_11F_4D316BB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05_46E3FE0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CB934-D3C2-1EFE-3468-B862A90F0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7973" y="1892182"/>
            <a:ext cx="10058400" cy="2319251"/>
          </a:xfrm>
        </p:spPr>
        <p:txBody>
          <a:bodyPr/>
          <a:lstStyle/>
          <a:p>
            <a:r>
              <a:rPr lang="pt-BR" err="1">
                <a:cs typeface="Calibri Light"/>
              </a:rPr>
              <a:t>FiOWAT</a:t>
            </a:r>
            <a:br>
              <a:rPr lang="pt-BR">
                <a:cs typeface="Calibri Light"/>
              </a:rPr>
            </a:br>
            <a:r>
              <a:rPr lang="en-US" sz="4000" i="1">
                <a:cs typeface="Calibri Light"/>
              </a:rPr>
              <a:t>(Five in One WCET Analysis Tool)</a:t>
            </a:r>
            <a:endParaRPr lang="pt-BR" sz="4000" i="1">
              <a:cs typeface="Calibri Light" panose="020F0302020204030204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9C8981-856E-93A2-862D-3B8AF3079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200" y="4479797"/>
            <a:ext cx="9144000" cy="15900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800">
                <a:cs typeface="Calibri"/>
              </a:rPr>
              <a:t>Daniel Ianni                   </a:t>
            </a:r>
            <a:r>
              <a:rPr lang="pt-BR" sz="2800">
                <a:cs typeface="Calibri Light"/>
              </a:rPr>
              <a:t>Lucas Parreira</a:t>
            </a:r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Henrique Lopes             </a:t>
            </a:r>
            <a:r>
              <a:rPr lang="pt-BR" sz="2800">
                <a:cs typeface="Calibri Light"/>
              </a:rPr>
              <a:t>Manuela Matos</a:t>
            </a:r>
          </a:p>
          <a:p>
            <a:r>
              <a:rPr lang="pt-BR" sz="2800">
                <a:cs typeface="Calibri"/>
              </a:rPr>
              <a:t>Lucas Menezes</a:t>
            </a:r>
          </a:p>
          <a:p>
            <a:endParaRPr lang="pt-BR" sz="2800">
              <a:cs typeface="Calibri"/>
            </a:endParaRPr>
          </a:p>
          <a:p>
            <a:endParaRPr lang="pt-B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0770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ADB2EB-6E45-58BE-3B7F-FED55456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33" y="1751916"/>
            <a:ext cx="3553767" cy="3354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cs typeface="Calibri Light"/>
              </a:rPr>
              <a:t>Matriz Interesse</a:t>
            </a:r>
            <a:br>
              <a:rPr lang="pt-BR">
                <a:solidFill>
                  <a:srgbClr val="FFFFFF"/>
                </a:solidFill>
                <a:cs typeface="Calibri Light"/>
              </a:rPr>
            </a:br>
            <a:r>
              <a:rPr lang="pt-BR">
                <a:solidFill>
                  <a:srgbClr val="FFFFFF"/>
                </a:solidFill>
                <a:cs typeface="Calibri Light"/>
              </a:rPr>
              <a:t>x</a:t>
            </a:r>
            <a:br>
              <a:rPr lang="pt-BR">
                <a:ea typeface="Calibri Light"/>
                <a:cs typeface="Calibri Light"/>
              </a:rPr>
            </a:br>
            <a:r>
              <a:rPr lang="pt-BR">
                <a:solidFill>
                  <a:srgbClr val="FFFFFF"/>
                </a:solidFill>
                <a:cs typeface="Calibri Light"/>
              </a:rPr>
              <a:t>Poder</a:t>
            </a:r>
            <a:endParaRPr lang="pt-BR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1B2DF66C-7FCB-473D-7C3B-CFD9EB49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78" y="223137"/>
            <a:ext cx="7313604" cy="6526745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23BFBA1A-686C-38A1-CC23-36EF895C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2982" y="5257801"/>
            <a:ext cx="1122218" cy="1122218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902DCD7-1AB0-52E9-B740-6CA89E7FC902}"/>
              </a:ext>
            </a:extLst>
          </p:cNvPr>
          <p:cNvSpPr txBox="1"/>
          <p:nvPr/>
        </p:nvSpPr>
        <p:spPr>
          <a:xfrm>
            <a:off x="10727575" y="5376950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18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C64E1-F4A0-911E-0B8F-DF6C10BD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86" y="1909596"/>
            <a:ext cx="3372391" cy="210387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cs typeface="Calibri Light"/>
              </a:rPr>
              <a:t>Diagrama de caso de uso</a:t>
            </a:r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8F1A9F89-A2A8-B534-BA95-30E6E3823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" r="3" b="3"/>
          <a:stretch/>
        </p:blipFill>
        <p:spPr>
          <a:xfrm>
            <a:off x="4547087" y="276801"/>
            <a:ext cx="7258826" cy="5949979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84E7ADD9-85E0-725A-4E59-3820CDDCD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5473" y="5847273"/>
            <a:ext cx="1122218" cy="112221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EE4CE04A-BDE5-69FE-BF84-92CCAD1D6A7B}"/>
              </a:ext>
            </a:extLst>
          </p:cNvPr>
          <p:cNvSpPr txBox="1"/>
          <p:nvPr/>
        </p:nvSpPr>
        <p:spPr>
          <a:xfrm>
            <a:off x="10670066" y="5966422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16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54E400-66F6-3155-6CB8-8FCDE85D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96" y="2327162"/>
            <a:ext cx="3084844" cy="2209738"/>
          </a:xfrm>
        </p:spPr>
        <p:txBody>
          <a:bodyPr>
            <a:no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cs typeface="Calibri Light"/>
              </a:rPr>
              <a:t>Diagrama de sequência</a:t>
            </a:r>
            <a:endParaRPr lang="pt-BR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5AC2CF52-EAC1-584F-B8CF-04D884EC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78" y="135379"/>
            <a:ext cx="4236904" cy="6587242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4816660F-5654-0800-B7A7-2636024AF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5095" y="5876028"/>
            <a:ext cx="1122218" cy="112221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216BA8EA-204E-8278-A939-5DEE6EE53586}"/>
              </a:ext>
            </a:extLst>
          </p:cNvPr>
          <p:cNvSpPr txBox="1"/>
          <p:nvPr/>
        </p:nvSpPr>
        <p:spPr>
          <a:xfrm>
            <a:off x="4559688" y="5995177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54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25D76-2236-4B15-5D98-77BB05AB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Requisitos, checklist e rastreabilidade</a:t>
            </a:r>
            <a:endParaRPr lang="pt-BR"/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B9ECABA7-2A20-3704-9220-2BDB0E7AD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4" y="2819654"/>
            <a:ext cx="12180464" cy="4044171"/>
          </a:xfr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CE1A768B-ECFC-6759-AB8F-C6E973A2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3133" y="5818518"/>
            <a:ext cx="1122218" cy="112221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61F2595-EA24-EA85-49D6-86623FC30918}"/>
              </a:ext>
            </a:extLst>
          </p:cNvPr>
          <p:cNvSpPr txBox="1"/>
          <p:nvPr/>
        </p:nvSpPr>
        <p:spPr>
          <a:xfrm>
            <a:off x="8125273" y="6052686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030DA8-9E34-07D6-1D56-CD5BA593A91A}"/>
              </a:ext>
            </a:extLst>
          </p:cNvPr>
          <p:cNvSpPr txBox="1"/>
          <p:nvPr/>
        </p:nvSpPr>
        <p:spPr>
          <a:xfrm>
            <a:off x="1233054" y="1787236"/>
            <a:ext cx="993213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cs typeface="Calibri"/>
              </a:rPr>
              <a:t>100% dos requisitos rastreados e verificados independentemente;</a:t>
            </a:r>
          </a:p>
          <a:p>
            <a:r>
              <a:rPr lang="pt-BR" sz="2800">
                <a:cs typeface="Calibri"/>
              </a:rPr>
              <a:t>290 Requisitos.</a:t>
            </a:r>
          </a:p>
        </p:txBody>
      </p:sp>
    </p:spTree>
    <p:extLst>
      <p:ext uri="{BB962C8B-B14F-4D97-AF65-F5344CB8AC3E}">
        <p14:creationId xmlns:p14="http://schemas.microsoft.com/office/powerpoint/2010/main" val="429261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DE588-C0D6-EAA2-7BA2-F3874191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Checklist e rastreabilidade</a:t>
            </a:r>
            <a:endParaRPr lang="pt-BR"/>
          </a:p>
        </p:txBody>
      </p:sp>
      <p:pic>
        <p:nvPicPr>
          <p:cNvPr id="4" name="Espaço Reservado para Conteúdo 3" descr="Uma imagem contendo Gráfico&#10;&#10;Descrição gerada automaticamente">
            <a:extLst>
              <a:ext uri="{FF2B5EF4-FFF2-40B4-BE49-F238E27FC236}">
                <a16:creationId xmlns:a16="http://schemas.microsoft.com/office/drawing/2014/main" id="{B2B386AE-AB7F-5259-5194-F9C9C8615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01" y="1999354"/>
            <a:ext cx="5538354" cy="3884468"/>
          </a:xfrm>
        </p:spPr>
      </p:pic>
    </p:spTree>
    <p:extLst>
      <p:ext uri="{BB962C8B-B14F-4D97-AF65-F5344CB8AC3E}">
        <p14:creationId xmlns:p14="http://schemas.microsoft.com/office/powerpoint/2010/main" val="25344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124954-8033-AC5B-542A-82408045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06" y="6984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Cronograma</a:t>
            </a:r>
          </a:p>
        </p:txBody>
      </p:sp>
      <p:pic>
        <p:nvPicPr>
          <p:cNvPr id="4" name="Espaço Reservado para Conteúdo 3" descr="Gráfico&#10;&#10;Descrição gerada automaticamente">
            <a:extLst>
              <a:ext uri="{FF2B5EF4-FFF2-40B4-BE49-F238E27FC236}">
                <a16:creationId xmlns:a16="http://schemas.microsoft.com/office/drawing/2014/main" id="{B7AB4D9F-E0AC-ACA8-F228-D68A52578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8" t="-1775"/>
          <a:stretch/>
        </p:blipFill>
        <p:spPr>
          <a:xfrm>
            <a:off x="233153" y="1711248"/>
            <a:ext cx="11815363" cy="361758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826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B1A94-50FF-82CE-66E5-D9F6316C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cs typeface="Calibri Light"/>
              </a:rPr>
              <a:t>Arquitetura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F9F06-A746-4190-1FA3-43C217AA6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5816"/>
            <a:ext cx="3617935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 panose="020F0502020204030204"/>
              </a:rPr>
              <a:t>Padrões Arquiteturais;</a:t>
            </a:r>
            <a:endParaRPr lang="en-US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 panose="020F0502020204030204"/>
              </a:rPr>
              <a:t>Padrões de Projeto.</a:t>
            </a:r>
          </a:p>
          <a:p>
            <a:pPr>
              <a:buFont typeface="Arial" panose="020F0502020204030204" pitchFamily="34" charset="0"/>
              <a:buChar char="•"/>
            </a:pPr>
            <a:endParaRPr lang="pt-BR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 panose="020F0502020204030204"/>
              </a:rPr>
              <a:t>Foram desenvolvidos aproximadamente 8100 linhas de código na ferramenta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9C1B798-3192-9F41-2BF3-BD4C2738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4" y="1780437"/>
            <a:ext cx="7231811" cy="4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951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DBAB2-0FEA-14F0-43E2-2CA25A58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FiOWAT</a:t>
            </a:r>
            <a:endParaRPr lang="en-US" err="1">
              <a:cs typeface="Calibri Light"/>
            </a:endParaRP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D986A442-FB87-0C29-18E3-FD1D71F1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" y="1836646"/>
            <a:ext cx="11006667" cy="3179202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117DCB3F-51EC-F358-17E1-1689108A5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8331" y="5365392"/>
            <a:ext cx="1122218" cy="112221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CFC43DF-2706-359D-914A-6958FEC58FC7}"/>
              </a:ext>
            </a:extLst>
          </p:cNvPr>
          <p:cNvSpPr txBox="1"/>
          <p:nvPr/>
        </p:nvSpPr>
        <p:spPr>
          <a:xfrm>
            <a:off x="10632924" y="54845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934692-411C-9100-1517-40BC71A35E14}"/>
              </a:ext>
            </a:extLst>
          </p:cNvPr>
          <p:cNvSpPr txBox="1"/>
          <p:nvPr/>
        </p:nvSpPr>
        <p:spPr>
          <a:xfrm>
            <a:off x="1548407" y="5014520"/>
            <a:ext cx="59386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Inovações:</a:t>
            </a:r>
          </a:p>
          <a:p>
            <a:pPr marL="457200" indent="-457200">
              <a:buFont typeface="Arial"/>
              <a:buChar char="•"/>
            </a:pPr>
            <a:r>
              <a:rPr lang="pt-BR" sz="280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Constraint</a:t>
            </a:r>
            <a:r>
              <a:rPr lang="pt-BR" sz="2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Solver com AG;</a:t>
            </a:r>
          </a:p>
          <a:p>
            <a:pPr marL="457200" indent="-457200">
              <a:buFont typeface="Arial"/>
              <a:buChar char="•"/>
            </a:pPr>
            <a:r>
              <a:rPr lang="pt-BR" sz="2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Passes em LLVM.</a:t>
            </a:r>
          </a:p>
        </p:txBody>
      </p:sp>
    </p:spTree>
    <p:extLst>
      <p:ext uri="{BB962C8B-B14F-4D97-AF65-F5344CB8AC3E}">
        <p14:creationId xmlns:p14="http://schemas.microsoft.com/office/powerpoint/2010/main" val="126929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8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1D2A0-6FF9-4F95-F4BB-716824C7C324}"/>
              </a:ext>
            </a:extLst>
          </p:cNvPr>
          <p:cNvSpPr>
            <a:spLocks noGrp="1"/>
          </p:cNvSpPr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err="1">
                <a:solidFill>
                  <a:srgbClr val="FFFFFF"/>
                </a:solidFill>
              </a:rPr>
              <a:t>Padrões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Projeto</a:t>
            </a:r>
            <a:endParaRPr lang="en-US" err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42152-5ED0-7A11-08F7-5C78D4B58616}"/>
              </a:ext>
            </a:extLst>
          </p:cNvPr>
          <p:cNvSpPr/>
          <p:nvPr/>
        </p:nvSpPr>
        <p:spPr>
          <a:xfrm>
            <a:off x="4650085" y="2843"/>
            <a:ext cx="7712270" cy="6859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8497FCF-53BA-B75F-52A6-699A7F123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83" t="-3102" r="-1661" b="-365"/>
          <a:stretch/>
        </p:blipFill>
        <p:spPr>
          <a:xfrm>
            <a:off x="4678242" y="4065"/>
            <a:ext cx="7664747" cy="6769333"/>
          </a:xfrm>
          <a:prstGeom prst="rect">
            <a:avLst/>
          </a:prstGeom>
        </p:spPr>
      </p:pic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C3A80BAE-936B-0584-7169-AC5F82C9B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7731" y="186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7EBC5D2-C0A3-D816-0C01-8AB3552FD90E}"/>
              </a:ext>
            </a:extLst>
          </p:cNvPr>
          <p:cNvSpPr txBox="1"/>
          <p:nvPr/>
        </p:nvSpPr>
        <p:spPr>
          <a:xfrm>
            <a:off x="10912324" y="1378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66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9C172-4649-CBD5-2E52-1E15E57C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cs typeface="Calibri Light"/>
              </a:rPr>
              <a:t>Verificação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C166F-BFC0-0DB3-9B6F-1408887E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56" y="1769641"/>
            <a:ext cx="10058400" cy="5048596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Teste baseado em requisitos;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Cobertura 100% do código;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Teste de regressão;</a:t>
            </a:r>
            <a:endParaRPr lang="pt-BR" sz="2800">
              <a:ea typeface="Calibri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Rastreabilidade.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ea typeface="Calibri"/>
                <a:cs typeface="Calibri"/>
              </a:rPr>
              <a:t>Foram desenvolvidos:</a:t>
            </a:r>
          </a:p>
          <a:p>
            <a:pPr marL="383540" lvl="1"/>
            <a:r>
              <a:rPr lang="pt-BR" sz="2600">
                <a:ea typeface="Calibri"/>
                <a:cs typeface="Calibri"/>
              </a:rPr>
              <a:t>466 casos de testes;</a:t>
            </a:r>
          </a:p>
          <a:p>
            <a:pPr marL="383540" lvl="1"/>
            <a:r>
              <a:rPr lang="pt-BR" sz="2600">
                <a:ea typeface="Calibri"/>
                <a:cs typeface="Calibri"/>
              </a:rPr>
              <a:t>966 asserções e </a:t>
            </a:r>
            <a:r>
              <a:rPr lang="pt-BR" sz="2600" err="1">
                <a:ea typeface="Calibri"/>
                <a:cs typeface="Calibri"/>
              </a:rPr>
              <a:t>subtestes</a:t>
            </a:r>
            <a:r>
              <a:rPr lang="pt-BR" sz="2600">
                <a:ea typeface="Calibri"/>
                <a:cs typeface="Calibri"/>
              </a:rPr>
              <a:t>.</a:t>
            </a:r>
          </a:p>
          <a:p>
            <a:pPr marL="200660" lvl="1" indent="0">
              <a:buNone/>
            </a:pPr>
            <a:endParaRPr lang="pt-BR" sz="2600">
              <a:ea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FF9A5-5697-2430-18C2-D1BE2530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712" y="1950104"/>
            <a:ext cx="5606408" cy="39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055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heck List">
            <a:extLst>
              <a:ext uri="{FF2B5EF4-FFF2-40B4-BE49-F238E27FC236}">
                <a16:creationId xmlns:a16="http://schemas.microsoft.com/office/drawing/2014/main" id="{C1A81CBF-67D6-0704-BEF7-6C26BA85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333" y="1451849"/>
            <a:ext cx="4636314" cy="46222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207F66-B57E-5E70-EB19-C9F6ECC1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1326062"/>
            <a:ext cx="6574972" cy="768501"/>
          </a:xfrm>
        </p:spPr>
        <p:txBody>
          <a:bodyPr>
            <a:normAutofit/>
          </a:bodyPr>
          <a:lstStyle/>
          <a:p>
            <a:r>
              <a:rPr lang="pt-BR">
                <a:cs typeface="Calibri Light"/>
              </a:rPr>
              <a:t>Agenda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F872DDC-2264-1B95-D67D-8893278D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-"/>
            </a:pPr>
            <a:r>
              <a:rPr lang="pt-BR" sz="2800">
                <a:cs typeface="Calibri"/>
              </a:rPr>
              <a:t> Contextualização do problema</a:t>
            </a:r>
            <a:endParaRPr lang="pt-BR">
              <a:cs typeface="Calibri" panose="020F0502020204030204"/>
            </a:endParaRPr>
          </a:p>
          <a:p>
            <a:pPr>
              <a:buChar char="-"/>
            </a:pPr>
            <a:endParaRPr lang="pt-BR" sz="2800">
              <a:cs typeface="Calibri"/>
            </a:endParaRPr>
          </a:p>
          <a:p>
            <a:pPr>
              <a:buChar char="-"/>
            </a:pPr>
            <a:r>
              <a:rPr lang="pt-BR" sz="2800">
                <a:cs typeface="Calibri"/>
              </a:rPr>
              <a:t> Desenvolvimento do projeto</a:t>
            </a:r>
          </a:p>
          <a:p>
            <a:pPr>
              <a:buChar char="-"/>
            </a:pPr>
            <a:endParaRPr lang="pt-BR" sz="2800">
              <a:cs typeface="Calibri"/>
            </a:endParaRPr>
          </a:p>
          <a:p>
            <a:pPr>
              <a:buChar char="-"/>
            </a:pPr>
            <a:r>
              <a:rPr lang="pt-BR" sz="2800">
                <a:cs typeface="Calibri"/>
              </a:rPr>
              <a:t> Artigo</a:t>
            </a:r>
          </a:p>
          <a:p>
            <a:pPr marL="566420" lvl="2">
              <a:buChar char="-"/>
            </a:pPr>
            <a:r>
              <a:rPr lang="pt-BR" sz="2400">
                <a:cs typeface="Calibri"/>
              </a:rPr>
              <a:t>Experimentos </a:t>
            </a:r>
          </a:p>
          <a:p>
            <a:pPr marL="566420" lvl="2">
              <a:buChar char="-"/>
            </a:pPr>
            <a:r>
              <a:rPr lang="pt-BR" sz="2400">
                <a:cs typeface="Calibri"/>
              </a:rPr>
              <a:t>Resultados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159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D3E4EC-9CAC-455D-8511-5C0D0BEF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DF40A7-2316-4304-8880-2FA7451E9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482069-10F1-1B6D-699F-89F5C468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05" y="5491871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Suíte de testes e rastreabilidade</a:t>
            </a:r>
            <a:endParaRPr lang="pt-BR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Espaço Reservado para Conteúdo 3" descr="Linha do tempo&#10;&#10;Descrição gerada automaticamente">
            <a:extLst>
              <a:ext uri="{FF2B5EF4-FFF2-40B4-BE49-F238E27FC236}">
                <a16:creationId xmlns:a16="http://schemas.microsoft.com/office/drawing/2014/main" id="{8719927E-C4A2-0C7B-ADC3-37621EF62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13" t="18746" r="110" b="11953"/>
          <a:stretch/>
        </p:blipFill>
        <p:spPr>
          <a:xfrm>
            <a:off x="8386475" y="0"/>
            <a:ext cx="3801469" cy="4914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BD36A9-BAC7-415E-8DDB-4C743838F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AB4F8A23-45E0-9002-29C0-680D27DC9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8031" y="57463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E6F7D12-25D8-EC83-1172-11366CBE6142}"/>
              </a:ext>
            </a:extLst>
          </p:cNvPr>
          <p:cNvSpPr txBox="1"/>
          <p:nvPr/>
        </p:nvSpPr>
        <p:spPr>
          <a:xfrm>
            <a:off x="10772624" y="58655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  <a:latin typeface="Calibri"/>
                <a:cs typeface="Calibri"/>
              </a:rPr>
              <a:t>Contido nos Artefatos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1583192-D1A0-0039-27A6-D50B6AE9C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" y="1091857"/>
            <a:ext cx="8389571" cy="3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41C845-463A-D282-DF4B-1AFF5FD6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272664" cy="2118252"/>
          </a:xfrm>
        </p:spPr>
        <p:txBody>
          <a:bodyPr>
            <a:normAutofit/>
          </a:bodyPr>
          <a:lstStyle/>
          <a:p>
            <a:r>
              <a:rPr lang="pt-BR">
                <a:cs typeface="Calibri Light"/>
              </a:rPr>
              <a:t>Teste de robustez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A2B8D1B-6AD3-24E8-7CBC-2D1314A05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r="6507" b="-2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9722E05F-D102-9284-4443-B61A738E2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9769" y="5886092"/>
            <a:ext cx="1122218" cy="112221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E9525201-6D95-8DB0-EE31-99A772A7A4D1}"/>
              </a:ext>
            </a:extLst>
          </p:cNvPr>
          <p:cNvSpPr txBox="1"/>
          <p:nvPr/>
        </p:nvSpPr>
        <p:spPr>
          <a:xfrm>
            <a:off x="434824" y="60052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E343FD-9647-9ADA-EE10-0D4E09DA99B4}"/>
              </a:ext>
            </a:extLst>
          </p:cNvPr>
          <p:cNvSpPr txBox="1"/>
          <p:nvPr/>
        </p:nvSpPr>
        <p:spPr>
          <a:xfrm>
            <a:off x="508000" y="2798194"/>
            <a:ext cx="32115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200">
                <a:cs typeface="Calibri"/>
              </a:rPr>
              <a:t>Exemplo com </a:t>
            </a:r>
            <a:r>
              <a:rPr lang="pt-BR" sz="2200" b="1">
                <a:cs typeface="Calibri"/>
              </a:rPr>
              <a:t>analisador de loop </a:t>
            </a:r>
            <a:r>
              <a:rPr lang="pt-BR" sz="2200" b="1" err="1">
                <a:cs typeface="Calibri"/>
              </a:rPr>
              <a:t>bound</a:t>
            </a:r>
            <a:r>
              <a:rPr lang="pt-BR" sz="2200">
                <a:cs typeface="Calibri"/>
              </a:rPr>
              <a:t> desenvolvido:</a:t>
            </a:r>
          </a:p>
        </p:txBody>
      </p:sp>
    </p:spTree>
    <p:extLst>
      <p:ext uri="{BB962C8B-B14F-4D97-AF65-F5344CB8AC3E}">
        <p14:creationId xmlns:p14="http://schemas.microsoft.com/office/powerpoint/2010/main" val="68472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7739B-D618-6275-9CF4-0D00A236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Regulamentos aeronáuticos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83F0B5-10AB-B977-848C-277BED21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DO-178C;</a:t>
            </a:r>
            <a:endParaRPr lang="pt-BR" sz="280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pt-BR" sz="2800" err="1">
                <a:ea typeface="+mn-lt"/>
                <a:cs typeface="+mn-lt"/>
              </a:rPr>
              <a:t>Source</a:t>
            </a:r>
            <a:r>
              <a:rPr lang="pt-BR" sz="2800">
                <a:ea typeface="+mn-lt"/>
                <a:cs typeface="+mn-lt"/>
              </a:rPr>
              <a:t> </a:t>
            </a:r>
            <a:r>
              <a:rPr lang="pt-BR" sz="2800" err="1">
                <a:ea typeface="+mn-lt"/>
                <a:cs typeface="+mn-lt"/>
              </a:rPr>
              <a:t>Code</a:t>
            </a:r>
            <a:r>
              <a:rPr lang="pt-BR" sz="2800">
                <a:ea typeface="+mn-lt"/>
                <a:cs typeface="+mn-lt"/>
              </a:rPr>
              <a:t> </a:t>
            </a:r>
            <a:r>
              <a:rPr lang="pt-BR" sz="2800" err="1">
                <a:ea typeface="+mn-lt"/>
                <a:cs typeface="+mn-lt"/>
              </a:rPr>
              <a:t>is</a:t>
            </a:r>
            <a:r>
              <a:rPr lang="pt-BR" sz="2800">
                <a:ea typeface="+mn-lt"/>
                <a:cs typeface="+mn-lt"/>
              </a:rPr>
              <a:t> </a:t>
            </a:r>
            <a:r>
              <a:rPr lang="pt-BR" sz="2800" err="1">
                <a:ea typeface="+mn-lt"/>
                <a:cs typeface="+mn-lt"/>
              </a:rPr>
              <a:t>accurate</a:t>
            </a:r>
            <a:r>
              <a:rPr lang="pt-BR" sz="2800">
                <a:ea typeface="+mn-lt"/>
                <a:cs typeface="+mn-lt"/>
              </a:rPr>
              <a:t> </a:t>
            </a:r>
            <a:r>
              <a:rPr lang="pt-BR" sz="2800" err="1">
                <a:ea typeface="+mn-lt"/>
                <a:cs typeface="+mn-lt"/>
              </a:rPr>
              <a:t>and</a:t>
            </a:r>
            <a:r>
              <a:rPr lang="pt-BR" sz="2800">
                <a:ea typeface="+mn-lt"/>
                <a:cs typeface="+mn-lt"/>
              </a:rPr>
              <a:t> </a:t>
            </a:r>
            <a:r>
              <a:rPr lang="pt-BR" sz="2800" err="1">
                <a:ea typeface="+mn-lt"/>
                <a:cs typeface="+mn-lt"/>
              </a:rPr>
              <a:t>consistent</a:t>
            </a:r>
            <a:r>
              <a:rPr lang="pt-BR" sz="2800">
                <a:ea typeface="+mn-lt"/>
                <a:cs typeface="+mn-lt"/>
              </a:rPr>
              <a:t> (Tabela A-5; Objetivo 6).</a:t>
            </a:r>
            <a:endParaRPr lang="pt-BR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DO-248C; </a:t>
            </a:r>
          </a:p>
          <a:p>
            <a:pPr marL="383540" lvl="1"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“(…) </a:t>
            </a:r>
            <a:r>
              <a:rPr lang="pt-BR" sz="2800" i="1" err="1">
                <a:cs typeface="Calibri"/>
              </a:rPr>
              <a:t>the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longest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possible</a:t>
            </a:r>
            <a:r>
              <a:rPr lang="pt-BR" sz="2800" i="1">
                <a:cs typeface="Calibri"/>
              </a:rPr>
              <a:t> time </a:t>
            </a:r>
            <a:r>
              <a:rPr lang="pt-BR" sz="2800" i="1" err="1">
                <a:cs typeface="Calibri"/>
              </a:rPr>
              <a:t>that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is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needed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to</a:t>
            </a:r>
            <a:r>
              <a:rPr lang="pt-BR" sz="2800" i="1">
                <a:cs typeface="Calibri"/>
              </a:rPr>
              <a:t> complete </a:t>
            </a:r>
            <a:r>
              <a:rPr lang="pt-BR" sz="2800" i="1" err="1">
                <a:cs typeface="Calibri"/>
              </a:rPr>
              <a:t>the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execution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of</a:t>
            </a:r>
            <a:r>
              <a:rPr lang="pt-BR" sz="2800" i="1">
                <a:cs typeface="Calibri"/>
              </a:rPr>
              <a:t> a set </a:t>
            </a:r>
            <a:r>
              <a:rPr lang="pt-BR" sz="2800" i="1" err="1">
                <a:cs typeface="Calibri"/>
              </a:rPr>
              <a:t>of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tasks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on</a:t>
            </a:r>
            <a:r>
              <a:rPr lang="pt-BR" sz="2800" i="1">
                <a:cs typeface="Calibri"/>
              </a:rPr>
              <a:t> a </a:t>
            </a:r>
            <a:r>
              <a:rPr lang="pt-BR" sz="2800" i="1" err="1">
                <a:cs typeface="Calibri"/>
              </a:rPr>
              <a:t>given</a:t>
            </a:r>
            <a:r>
              <a:rPr lang="pt-BR" sz="2800" i="1">
                <a:cs typeface="Calibri"/>
              </a:rPr>
              <a:t> processor in a real-time </a:t>
            </a:r>
            <a:r>
              <a:rPr lang="pt-BR" sz="2800" i="1" err="1">
                <a:cs typeface="Calibri"/>
              </a:rPr>
              <a:t>computational</a:t>
            </a:r>
            <a:r>
              <a:rPr lang="pt-BR" sz="2800" i="1">
                <a:cs typeface="Calibri"/>
              </a:rPr>
              <a:t> </a:t>
            </a:r>
            <a:r>
              <a:rPr lang="pt-BR" sz="2800" i="1" err="1">
                <a:cs typeface="Calibri"/>
              </a:rPr>
              <a:t>environment</a:t>
            </a:r>
            <a:r>
              <a:rPr lang="pt-BR" sz="2800" i="1">
                <a:cs typeface="Calibri"/>
              </a:rPr>
              <a:t>..."</a:t>
            </a:r>
            <a:endParaRPr lang="pt-BR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DO-330.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1F86D88D-07A4-E744-27C8-D316AB77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435" y="4173231"/>
            <a:ext cx="2185999" cy="21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36B4D-C4CE-CB6B-312F-44D6A9F2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TQL (</a:t>
            </a:r>
            <a:r>
              <a:rPr lang="en-US">
                <a:cs typeface="Calibri Light"/>
              </a:rPr>
              <a:t>Tool Qualification Level</a:t>
            </a:r>
            <a:r>
              <a:rPr lang="pt-BR">
                <a:cs typeface="Calibri Light"/>
              </a:rPr>
              <a:t>) - TQL 5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59D87-5768-569C-D861-EE3DA341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290" y="1877570"/>
            <a:ext cx="3385453" cy="41861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Baseamos na DO-330;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A ferramenta não afeta o processo;</a:t>
            </a:r>
            <a:endParaRPr lang="en-US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A ferramenta não afeta o produto;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Pode ser utilizado para qualquer criticidade.</a:t>
            </a:r>
          </a:p>
          <a:p>
            <a:pPr>
              <a:buFont typeface="Arial" panose="020F0502020204030204" pitchFamily="34" charset="0"/>
              <a:buChar char="•"/>
            </a:pPr>
            <a:endParaRPr lang="pt-BR" sz="280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948E54-A735-0B38-17D7-77F5062F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8" y="1881888"/>
            <a:ext cx="6725670" cy="29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0E876-C969-C532-BCAB-83D22DF1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69" y="1714694"/>
            <a:ext cx="3659246" cy="1626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Controle de versão</a:t>
            </a:r>
            <a:endParaRPr lang="pt-BR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F5F0D8AB-1A76-9CF5-BE99-AF08F550C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14" r="2" b="2"/>
          <a:stretch/>
        </p:blipFill>
        <p:spPr>
          <a:xfrm>
            <a:off x="4650619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 descr="imagem">
            <a:extLst>
              <a:ext uri="{FF2B5EF4-FFF2-40B4-BE49-F238E27FC236}">
                <a16:creationId xmlns:a16="http://schemas.microsoft.com/office/drawing/2014/main" id="{8BD2B740-3D85-B930-6A46-DBBB2B3E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10" y="3559780"/>
            <a:ext cx="1961127" cy="1567112"/>
          </a:xfrm>
          <a:prstGeom prst="rect">
            <a:avLst/>
          </a:prstGeom>
        </p:spPr>
      </p:pic>
      <p:pic>
        <p:nvPicPr>
          <p:cNvPr id="7" name="Picture 6" descr="Responsive Git Logo - UpLabs">
            <a:extLst>
              <a:ext uri="{FF2B5EF4-FFF2-40B4-BE49-F238E27FC236}">
                <a16:creationId xmlns:a16="http://schemas.microsoft.com/office/drawing/2014/main" id="{4CF05BB0-9C88-6D69-E9C5-B1B193AD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23" y="3811136"/>
            <a:ext cx="1419752" cy="1062037"/>
          </a:xfrm>
          <a:prstGeom prst="rect">
            <a:avLst/>
          </a:prstGeom>
        </p:spPr>
      </p:pic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DABFB58A-C94B-A6D7-3856-5F6BB01B4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51669" y="5898792"/>
            <a:ext cx="1122218" cy="112221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E0335E6-74E8-E5AE-D0B6-E48F0E08866C}"/>
              </a:ext>
            </a:extLst>
          </p:cNvPr>
          <p:cNvSpPr txBox="1"/>
          <p:nvPr/>
        </p:nvSpPr>
        <p:spPr>
          <a:xfrm>
            <a:off x="472924" y="60179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  <a:latin typeface="Calibri"/>
                <a:cs typeface="Calibri"/>
              </a:rPr>
              <a:t>Contido nos Artefatos</a:t>
            </a:r>
          </a:p>
        </p:txBody>
      </p:sp>
    </p:spTree>
    <p:extLst>
      <p:ext uri="{BB962C8B-B14F-4D97-AF65-F5344CB8AC3E}">
        <p14:creationId xmlns:p14="http://schemas.microsoft.com/office/powerpoint/2010/main" val="99035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A213F-0E7A-4246-00DB-0E069CE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Padrão de codificação (AutoPEP8)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FAA5D-BF66-8953-5617-3E5EA1E9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0089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Linhas de comentários devem ter até 72 caracteres;</a:t>
            </a:r>
            <a:endParaRPr lang="pt-BR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Linhas de código devem ter até 79 caracteres;</a:t>
            </a:r>
            <a:endParaRPr lang="pt-BR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Indentação é com 4 caracteres de espaços;</a:t>
            </a:r>
            <a:endParaRPr lang="pt-BR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O código pode ser quebrado somente antes do operador binário;</a:t>
            </a:r>
            <a:endParaRPr lang="pt-BR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As importações devem ser feitas em linhas separadas;</a:t>
            </a:r>
            <a:endParaRPr lang="pt-BR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t-BR" sz="2800"/>
              <a:t>Funções e classes de nível superior são envolvidas com mais de uma linha em branco;</a:t>
            </a:r>
            <a:endParaRPr lang="pt-B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28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A234FB3-D502-478D-5518-12718936BEBE}"/>
              </a:ext>
            </a:extLst>
          </p:cNvPr>
          <p:cNvSpPr txBox="1">
            <a:spLocks/>
          </p:cNvSpPr>
          <p:nvPr/>
        </p:nvSpPr>
        <p:spPr>
          <a:xfrm>
            <a:off x="6808154" y="163962"/>
            <a:ext cx="4813072" cy="1556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pt-BR">
                <a:solidFill>
                  <a:schemeClr val="tx1">
                    <a:lumMod val="85000"/>
                    <a:lumOff val="15000"/>
                  </a:schemeClr>
                </a:solidFill>
              </a:rPr>
              <a:t>Documentação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Sphinx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ea typeface="Calibri Light" panose="020F0302020204030204"/>
              <a:cs typeface="Calibri Light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C70B876-A56F-A94A-D9AB-FB20791E5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0" r="37609"/>
          <a:stretch/>
        </p:blipFill>
        <p:spPr>
          <a:xfrm>
            <a:off x="188301" y="251893"/>
            <a:ext cx="6439661" cy="5945551"/>
          </a:xfrm>
          <a:prstGeom prst="rect">
            <a:avLst/>
          </a:prstGeom>
        </p:spPr>
      </p:pic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8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1916F2EC-6138-0E84-1A31-B237B519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13" y="1707338"/>
            <a:ext cx="5029200" cy="3893335"/>
          </a:xfrm>
          <a:prstGeom prst="rect">
            <a:avLst/>
          </a:prstGeom>
        </p:spPr>
      </p:pic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3A5107D7-C98A-866A-8788-B358D6AE3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3131" y="54034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724E959-C6AB-7EE9-E606-990C01811C4A}"/>
              </a:ext>
            </a:extLst>
          </p:cNvPr>
          <p:cNvSpPr txBox="1"/>
          <p:nvPr/>
        </p:nvSpPr>
        <p:spPr>
          <a:xfrm>
            <a:off x="10937724" y="56496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79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AA554-79F9-E5B9-0A9B-ABCBA02C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Reprodutibilidade na instalação e uso</a:t>
            </a:r>
            <a:endParaRPr lang="pt-BR">
              <a:cs typeface="Calibri Light"/>
            </a:endParaRPr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CB60FC45-0541-F2FE-FDAF-08206D9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84" y="1873515"/>
            <a:ext cx="4714974" cy="4244534"/>
          </a:xfrm>
          <a:prstGeom prst="rect">
            <a:avLst/>
          </a:prstGeom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F098027-5460-D572-DBA5-D907DD4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12" y="1873985"/>
            <a:ext cx="2425384" cy="4180095"/>
          </a:xfrm>
          <a:prstGeom prst="rect">
            <a:avLst/>
          </a:prstGeo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CDE80BE8-9AA4-2B2D-CF9F-AE95FFDAF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8831" y="53272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E4F1464-22EE-2FE3-B2BE-F61301E1C537}"/>
              </a:ext>
            </a:extLst>
          </p:cNvPr>
          <p:cNvSpPr txBox="1"/>
          <p:nvPr/>
        </p:nvSpPr>
        <p:spPr>
          <a:xfrm>
            <a:off x="10823424" y="54464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7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63C20D-30B1-786F-999C-B755C37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0" y="1562142"/>
            <a:ext cx="3758920" cy="210387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  <a:cs typeface="Calibri Light"/>
              </a:rPr>
              <a:t>Conformidade com licenças</a:t>
            </a:r>
            <a:endParaRPr lang="pt-BR">
              <a:solidFill>
                <a:srgbClr val="FFFFFF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Linha do tempo&#10;&#10;Descrição gerada automaticamente">
            <a:extLst>
              <a:ext uri="{FF2B5EF4-FFF2-40B4-BE49-F238E27FC236}">
                <a16:creationId xmlns:a16="http://schemas.microsoft.com/office/drawing/2014/main" id="{572DA4E5-4DA0-CCF0-3FAF-D234619D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64" y="360805"/>
            <a:ext cx="7373176" cy="5748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254A5252-6100-ED99-BBAD-953C7A5AA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2331" y="5911492"/>
            <a:ext cx="1122218" cy="112221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0946B227-7721-2464-1CBA-CFD65A56ED7B}"/>
              </a:ext>
            </a:extLst>
          </p:cNvPr>
          <p:cNvSpPr txBox="1"/>
          <p:nvPr/>
        </p:nvSpPr>
        <p:spPr>
          <a:xfrm>
            <a:off x="10886924" y="61195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9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D30C8A-3BA9-2FBE-66CD-2A573E0C8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18" t="1237" r="-354" b="412"/>
          <a:stretch/>
        </p:blipFill>
        <p:spPr>
          <a:xfrm>
            <a:off x="95434" y="-1257152"/>
            <a:ext cx="17130780" cy="91919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D6246E-9285-FDB5-E30B-BC1D8631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  <a:cs typeface="Calibri Light"/>
              </a:rPr>
              <a:t>Cibersegurança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6E4AF7-FAEA-0D54-AA29-BF8BF006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6413"/>
            <a:ext cx="4408099" cy="369268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solidFill>
                  <a:schemeClr val="tx1"/>
                </a:solidFill>
                <a:cs typeface="Calibri"/>
              </a:rPr>
              <a:t>Modelagem de ameaças;</a:t>
            </a:r>
            <a:endParaRPr lang="pt-BR"/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solidFill>
                  <a:schemeClr val="tx1"/>
                </a:solidFill>
                <a:cs typeface="Calibri"/>
              </a:rPr>
              <a:t>Diagrama de fluxo de dados;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solidFill>
                  <a:schemeClr val="tx1"/>
                </a:solidFill>
                <a:cs typeface="Calibri"/>
              </a:rPr>
              <a:t>Árvore de ameaças;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solidFill>
                  <a:schemeClr val="tx1"/>
                </a:solidFill>
                <a:cs typeface="Calibri"/>
              </a:rPr>
              <a:t>DREAD</a:t>
            </a:r>
            <a:r>
              <a:rPr lang="pt-BR">
                <a:solidFill>
                  <a:schemeClr val="tx1"/>
                </a:solidFill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54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07F66-B57E-5E70-EB19-C9F6ECC1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Introdução</a:t>
            </a:r>
          </a:p>
        </p:txBody>
      </p:sp>
      <p:pic>
        <p:nvPicPr>
          <p:cNvPr id="6" name="Espaço Reservado para Conteúdo 5" descr="Gráfico, Histograma&#10;&#10;Descrição gerada automaticamente">
            <a:extLst>
              <a:ext uri="{FF2B5EF4-FFF2-40B4-BE49-F238E27FC236}">
                <a16:creationId xmlns:a16="http://schemas.microsoft.com/office/drawing/2014/main" id="{036F640B-3C73-2ACF-3551-5DC698642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061" y="1841649"/>
            <a:ext cx="9990539" cy="4268658"/>
          </a:xfrm>
        </p:spPr>
      </p:pic>
    </p:spTree>
    <p:extLst>
      <p:ext uri="{BB962C8B-B14F-4D97-AF65-F5344CB8AC3E}">
        <p14:creationId xmlns:p14="http://schemas.microsoft.com/office/powerpoint/2010/main" val="3640620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32B286-5DFA-BD06-5E8F-BF062452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Diagrama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</a:rPr>
              <a:t>fluxo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de dados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EFF93F3-8AC7-FFFF-E2B3-E6770619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017414"/>
            <a:ext cx="5131653" cy="284806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3229415-EC48-5CC7-41CF-1B2CA23C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115335" cy="3602736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7E60FED2-F5B3-A009-5D0E-EC66DCD7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0731" y="46414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D480C61-F0AA-6F88-942F-10876EF13F37}"/>
              </a:ext>
            </a:extLst>
          </p:cNvPr>
          <p:cNvSpPr txBox="1"/>
          <p:nvPr/>
        </p:nvSpPr>
        <p:spPr>
          <a:xfrm>
            <a:off x="10785324" y="47606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37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517D7-2955-7F54-6740-B97DBB90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cs typeface="Calibri Light" panose="020F0302020204030204"/>
              </a:rPr>
              <a:t>Árvore de ameaças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1ED73748-119C-21A5-9A4D-8F3C3B051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065" y="1997808"/>
            <a:ext cx="5503918" cy="3994705"/>
          </a:xfrm>
        </p:spPr>
      </p:pic>
      <p:pic>
        <p:nvPicPr>
          <p:cNvPr id="5" name="Graphic 2" descr="Award ribbon with star">
            <a:extLst>
              <a:ext uri="{FF2B5EF4-FFF2-40B4-BE49-F238E27FC236}">
                <a16:creationId xmlns:a16="http://schemas.microsoft.com/office/drawing/2014/main" id="{C3E153A7-728A-90FA-594F-F398DA97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8831" y="5339992"/>
            <a:ext cx="1122218" cy="112221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AA78F340-666E-51B1-E4E7-EFE02C622095}"/>
              </a:ext>
            </a:extLst>
          </p:cNvPr>
          <p:cNvSpPr txBox="1"/>
          <p:nvPr/>
        </p:nvSpPr>
        <p:spPr>
          <a:xfrm>
            <a:off x="10823424" y="54591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0111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9C1A4-473B-27CA-1320-B24E1B49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DREAD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A9587-2864-3D96-DBA5-B329A28F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90" y="1978782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171450">
              <a:buNone/>
            </a:pPr>
            <a:r>
              <a:rPr lang="pt-BR" sz="2800">
                <a:ea typeface="+mn-lt"/>
                <a:cs typeface="+mn-lt"/>
              </a:rPr>
              <a:t>Dano em potencial: 4</a:t>
            </a:r>
            <a:endParaRPr lang="pt-BR" sz="2800">
              <a:cs typeface="Calibri" panose="020F0502020204030204"/>
            </a:endParaRPr>
          </a:p>
          <a:p>
            <a:pPr marL="0" indent="171450">
              <a:buNone/>
            </a:pPr>
            <a:r>
              <a:rPr lang="pt-BR" sz="2800">
                <a:ea typeface="+mn-lt"/>
                <a:cs typeface="+mn-lt"/>
              </a:rPr>
              <a:t>Reprodutibilidade: 10</a:t>
            </a:r>
            <a:endParaRPr lang="pt-BR" sz="2800">
              <a:cs typeface="Calibri"/>
            </a:endParaRPr>
          </a:p>
          <a:p>
            <a:pPr marL="0" indent="171450">
              <a:buNone/>
            </a:pPr>
            <a:r>
              <a:rPr lang="pt-BR" sz="2800">
                <a:ea typeface="+mn-lt"/>
                <a:cs typeface="+mn-lt"/>
              </a:rPr>
              <a:t>Explorabilidade: 10</a:t>
            </a:r>
            <a:endParaRPr lang="pt-BR" sz="2800">
              <a:cs typeface="Calibri"/>
            </a:endParaRPr>
          </a:p>
          <a:p>
            <a:pPr marL="0" indent="171450">
              <a:buNone/>
            </a:pPr>
            <a:r>
              <a:rPr lang="pt-BR" sz="2800">
                <a:ea typeface="+mn-lt"/>
                <a:cs typeface="+mn-lt"/>
              </a:rPr>
              <a:t>Usuários afetados: 4</a:t>
            </a:r>
            <a:endParaRPr lang="pt-BR" sz="2800">
              <a:cs typeface="Calibri"/>
            </a:endParaRPr>
          </a:p>
          <a:p>
            <a:pPr marL="0" indent="0">
              <a:buNone/>
            </a:pPr>
            <a:r>
              <a:rPr lang="pt-BR" sz="2800">
                <a:ea typeface="+mn-lt"/>
                <a:cs typeface="+mn-lt"/>
              </a:rPr>
              <a:t>“Descobertabilidade”: 8</a:t>
            </a:r>
            <a:endParaRPr lang="pt-BR" sz="2800">
              <a:cs typeface="Calibri"/>
            </a:endParaRPr>
          </a:p>
          <a:p>
            <a:pPr marL="0" indent="171450">
              <a:buNone/>
            </a:pPr>
            <a:r>
              <a:rPr lang="pt-BR" sz="2800" b="1">
                <a:ea typeface="+mn-lt"/>
                <a:cs typeface="+mn-lt"/>
              </a:rPr>
              <a:t>Score final: 7,2</a:t>
            </a:r>
            <a:endParaRPr lang="pt-BR" sz="2800" b="1">
              <a:cs typeface="Calibri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AD40552-2CE8-BAC9-2473-CC286E9E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441" y="1793677"/>
            <a:ext cx="4395780" cy="4395780"/>
          </a:xfrm>
          <a:prstGeom prst="rect">
            <a:avLst/>
          </a:prstGeom>
        </p:spPr>
      </p:pic>
      <p:pic>
        <p:nvPicPr>
          <p:cNvPr id="6" name="Graphic 2" descr="Award ribbon with star">
            <a:extLst>
              <a:ext uri="{FF2B5EF4-FFF2-40B4-BE49-F238E27FC236}">
                <a16:creationId xmlns:a16="http://schemas.microsoft.com/office/drawing/2014/main" id="{07E683B5-E238-EC0A-7A66-BF5D1B46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8031" y="5352692"/>
            <a:ext cx="1122218" cy="112221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67257861-8F62-35F8-2262-8D220FA33153}"/>
              </a:ext>
            </a:extLst>
          </p:cNvPr>
          <p:cNvSpPr txBox="1"/>
          <p:nvPr/>
        </p:nvSpPr>
        <p:spPr>
          <a:xfrm>
            <a:off x="10772624" y="5471841"/>
            <a:ext cx="137159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Calibri"/>
                <a:cs typeface="Calibri"/>
              </a:rPr>
              <a:t>Contido nos Artefatos</a:t>
            </a:r>
            <a:endParaRPr lang="pt-B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10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04811-0B93-A1A4-5CE1-F550FB39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" y="-944"/>
            <a:ext cx="12187932" cy="163766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4400" err="1">
                <a:cs typeface="Calibri Light"/>
              </a:rPr>
              <a:t>Sis</a:t>
            </a:r>
            <a:r>
              <a:rPr lang="pt-BR" sz="4400">
                <a:cs typeface="Calibri Light"/>
              </a:rPr>
              <a:t>. Operacionais  - Arquitetura de Computadores</a:t>
            </a:r>
            <a:br>
              <a:rPr lang="pt-BR" sz="4400">
                <a:cs typeface="Calibri Light"/>
              </a:rPr>
            </a:br>
            <a:r>
              <a:rPr lang="pt-BR" sz="4400" err="1">
                <a:cs typeface="Calibri Light"/>
              </a:rPr>
              <a:t>Sis</a:t>
            </a:r>
            <a:r>
              <a:rPr lang="pt-BR" sz="4400">
                <a:cs typeface="Calibri Light"/>
              </a:rPr>
              <a:t>. de Tempo Real - </a:t>
            </a:r>
            <a:r>
              <a:rPr lang="pt-BR" sz="4400" err="1">
                <a:cs typeface="Calibri Light"/>
              </a:rPr>
              <a:t>Sis</a:t>
            </a:r>
            <a:r>
              <a:rPr lang="pt-BR" sz="4400">
                <a:cs typeface="Calibri Light"/>
              </a:rPr>
              <a:t>. Tolerantes a Falhas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2B8FD8-E2B9-4E7A-7785-D69714098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83" y="1933657"/>
            <a:ext cx="4462842" cy="3094510"/>
          </a:xfrm>
        </p:spPr>
        <p:txBody>
          <a:bodyPr vert="horz" lIns="0" tIns="45720" rIns="0" bIns="45720" rtlCol="0" anchor="t">
            <a:noAutofit/>
          </a:bodyPr>
          <a:lstStyle/>
          <a:p>
            <a:pPr marL="342900" lvl="1" indent="-233680">
              <a:lnSpc>
                <a:spcPct val="10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CPI;</a:t>
            </a:r>
            <a:endParaRPr lang="pt-BR" sz="2800">
              <a:ea typeface="Calibri"/>
              <a:cs typeface="Calibri"/>
            </a:endParaRPr>
          </a:p>
          <a:p>
            <a:pPr marL="342900" lvl="1" indent="-233680">
              <a:lnSpc>
                <a:spcPct val="10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IPET;</a:t>
            </a:r>
            <a:endParaRPr lang="en-US" sz="2800">
              <a:ea typeface="Calibri"/>
              <a:cs typeface="Calibri"/>
            </a:endParaRPr>
          </a:p>
          <a:p>
            <a:pPr marL="342900" lvl="1" indent="-233680">
              <a:lnSpc>
                <a:spcPct val="10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Revisão de estatística;</a:t>
            </a:r>
            <a:endParaRPr lang="pt-BR" sz="2800">
              <a:ea typeface="Calibri"/>
              <a:cs typeface="Calibri"/>
            </a:endParaRPr>
          </a:p>
          <a:p>
            <a:pPr marL="342900" lvl="1" indent="-233680">
              <a:lnSpc>
                <a:spcPct val="10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Robustez no software;</a:t>
            </a:r>
            <a:endParaRPr lang="pt-BR" sz="2800">
              <a:ea typeface="Calibri"/>
              <a:cs typeface="Calibri"/>
            </a:endParaRPr>
          </a:p>
          <a:p>
            <a:pPr marL="342900" lvl="1" indent="-233680">
              <a:lnSpc>
                <a:spcPct val="100000"/>
              </a:lnSpc>
              <a:spcBef>
                <a:spcPts val="400"/>
              </a:spcBef>
              <a:buFont typeface="Arial" pitchFamily="34" charset="0"/>
              <a:buChar char="•"/>
            </a:pPr>
            <a:r>
              <a:rPr lang="pt-BR" sz="2800">
                <a:cs typeface="Calibri"/>
              </a:rPr>
              <a:t>Cache, Pipeline, Branch </a:t>
            </a:r>
            <a:r>
              <a:rPr lang="pt-BR" sz="2800" err="1">
                <a:cs typeface="Calibri"/>
              </a:rPr>
              <a:t>Predictor</a:t>
            </a:r>
            <a:r>
              <a:rPr lang="pt-BR" sz="2800">
                <a:cs typeface="Calibri"/>
              </a:rPr>
              <a:t>.</a:t>
            </a:r>
            <a:endParaRPr lang="pt-BR" sz="2800">
              <a:ea typeface="Calibri"/>
              <a:cs typeface="Calibri"/>
            </a:endParaRPr>
          </a:p>
        </p:txBody>
      </p:sp>
      <p:pic>
        <p:nvPicPr>
          <p:cNvPr id="7" name="Imagem 6" descr="Partes do computador">
            <a:extLst>
              <a:ext uri="{FF2B5EF4-FFF2-40B4-BE49-F238E27FC236}">
                <a16:creationId xmlns:a16="http://schemas.microsoft.com/office/drawing/2014/main" id="{06222048-95D3-7A7A-74E1-F84FD846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28" y="1935687"/>
            <a:ext cx="5541197" cy="37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36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6D17E-E72F-0777-4268-0456F8E7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670052"/>
            <a:ext cx="10295237" cy="3566160"/>
          </a:xfrm>
        </p:spPr>
        <p:txBody>
          <a:bodyPr/>
          <a:lstStyle/>
          <a:p>
            <a:pPr algn="ctr"/>
            <a:r>
              <a:rPr lang="pt-BR">
                <a:cs typeface="Calibri Light"/>
              </a:rPr>
              <a:t>Experimentos e resultados</a:t>
            </a:r>
          </a:p>
        </p:txBody>
      </p:sp>
    </p:spTree>
    <p:extLst>
      <p:ext uri="{BB962C8B-B14F-4D97-AF65-F5344CB8AC3E}">
        <p14:creationId xmlns:p14="http://schemas.microsoft.com/office/powerpoint/2010/main" val="184702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cs typeface="Calibri Light"/>
              </a:rPr>
              <a:t>Experimentos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510" y="1842785"/>
            <a:ext cx="9941170" cy="1929611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pt-BR" sz="2800">
                <a:cs typeface="Calibri"/>
              </a:rPr>
              <a:t>Benchmarks - </a:t>
            </a:r>
            <a:r>
              <a:rPr lang="pt-BR" sz="2800">
                <a:ea typeface="+mn-lt"/>
                <a:cs typeface="+mn-lt"/>
              </a:rPr>
              <a:t> </a:t>
            </a:r>
            <a:r>
              <a:rPr lang="pt-BR" sz="2800" i="1" err="1">
                <a:ea typeface="+mn-lt"/>
                <a:cs typeface="+mn-lt"/>
              </a:rPr>
              <a:t>Mälardalen</a:t>
            </a:r>
            <a:r>
              <a:rPr lang="pt-BR" sz="2800" i="1">
                <a:ea typeface="+mn-lt"/>
                <a:cs typeface="+mn-lt"/>
              </a:rPr>
              <a:t> WCET </a:t>
            </a:r>
            <a:r>
              <a:rPr lang="pt-BR" sz="2800" i="1" err="1">
                <a:ea typeface="+mn-lt"/>
                <a:cs typeface="+mn-lt"/>
              </a:rPr>
              <a:t>Research</a:t>
            </a:r>
            <a:r>
              <a:rPr lang="pt-BR" sz="2800" i="1">
                <a:ea typeface="+mn-lt"/>
                <a:cs typeface="+mn-lt"/>
              </a:rPr>
              <a:t> </a:t>
            </a:r>
            <a:r>
              <a:rPr lang="pt-BR" sz="2800" i="1" err="1">
                <a:ea typeface="+mn-lt"/>
                <a:cs typeface="+mn-lt"/>
              </a:rPr>
              <a:t>Group</a:t>
            </a:r>
            <a:endParaRPr lang="pt-BR" sz="2800" i="1">
              <a:ea typeface="+mn-lt"/>
              <a:cs typeface="+mn-lt"/>
            </a:endParaRPr>
          </a:p>
          <a:p>
            <a:pPr marL="285750" lvl="1" indent="-280670"/>
            <a:r>
              <a:rPr lang="pt-BR" sz="2800" b="1">
                <a:ea typeface="+mn-lt"/>
                <a:cs typeface="+mn-lt"/>
              </a:rPr>
              <a:t>Bubble </a:t>
            </a:r>
            <a:r>
              <a:rPr lang="pt-BR" sz="2800" b="1" err="1">
                <a:ea typeface="+mn-lt"/>
                <a:cs typeface="+mn-lt"/>
              </a:rPr>
              <a:t>Sort</a:t>
            </a:r>
            <a:r>
              <a:rPr lang="pt-BR" sz="2800">
                <a:ea typeface="+mn-lt"/>
                <a:cs typeface="+mn-lt"/>
              </a:rPr>
              <a:t> (</a:t>
            </a:r>
            <a:r>
              <a:rPr lang="pt-BR" sz="2800" err="1">
                <a:ea typeface="+mn-lt"/>
                <a:cs typeface="+mn-lt"/>
              </a:rPr>
              <a:t>bsort</a:t>
            </a:r>
            <a:r>
              <a:rPr lang="pt-BR" sz="2800">
                <a:ea typeface="+mn-lt"/>
                <a:cs typeface="+mn-lt"/>
              </a:rPr>
              <a:t>)</a:t>
            </a:r>
            <a:endParaRPr lang="pt-BR" sz="2800" i="1">
              <a:ea typeface="+mn-lt"/>
              <a:cs typeface="+mn-lt"/>
            </a:endParaRPr>
          </a:p>
          <a:p>
            <a:pPr marL="285750" lvl="1" indent="-280670"/>
            <a:r>
              <a:rPr lang="pt-BR" sz="2800" b="1" err="1">
                <a:ea typeface="+mn-lt"/>
                <a:cs typeface="+mn-lt"/>
              </a:rPr>
              <a:t>Insertion</a:t>
            </a:r>
            <a:r>
              <a:rPr lang="pt-BR" sz="2800" b="1">
                <a:ea typeface="+mn-lt"/>
                <a:cs typeface="+mn-lt"/>
              </a:rPr>
              <a:t> </a:t>
            </a:r>
            <a:r>
              <a:rPr lang="pt-BR" sz="2800" b="1" err="1">
                <a:ea typeface="+mn-lt"/>
                <a:cs typeface="+mn-lt"/>
              </a:rPr>
              <a:t>Sort</a:t>
            </a:r>
            <a:r>
              <a:rPr lang="pt-BR" sz="2800">
                <a:ea typeface="+mn-lt"/>
                <a:cs typeface="+mn-lt"/>
              </a:rPr>
              <a:t> (</a:t>
            </a:r>
            <a:r>
              <a:rPr lang="pt-BR" sz="2800" err="1">
                <a:ea typeface="+mn-lt"/>
                <a:cs typeface="+mn-lt"/>
              </a:rPr>
              <a:t>insort</a:t>
            </a:r>
            <a:r>
              <a:rPr lang="pt-BR" sz="2800">
                <a:ea typeface="+mn-lt"/>
                <a:cs typeface="+mn-lt"/>
              </a:rPr>
              <a:t>)</a:t>
            </a:r>
            <a:endParaRPr lang="pt-BR" sz="2800" i="1">
              <a:ea typeface="+mn-lt"/>
              <a:cs typeface="+mn-lt"/>
            </a:endParaRPr>
          </a:p>
          <a:p>
            <a:pPr marL="285750" lvl="1" indent="-280670"/>
            <a:r>
              <a:rPr lang="pt-BR" sz="2800" b="1">
                <a:ea typeface="+mn-lt"/>
                <a:cs typeface="+mn-lt"/>
              </a:rPr>
              <a:t>Matrix </a:t>
            </a:r>
            <a:r>
              <a:rPr lang="pt-BR" sz="2800" b="1" err="1">
                <a:ea typeface="+mn-lt"/>
                <a:cs typeface="+mn-lt"/>
              </a:rPr>
              <a:t>Inversion</a:t>
            </a:r>
            <a:r>
              <a:rPr lang="pt-BR" sz="2800" b="1">
                <a:ea typeface="+mn-lt"/>
                <a:cs typeface="+mn-lt"/>
              </a:rPr>
              <a:t> </a:t>
            </a:r>
            <a:r>
              <a:rPr lang="pt-BR" sz="2800">
                <a:ea typeface="+mn-lt"/>
                <a:cs typeface="+mn-lt"/>
              </a:rPr>
              <a:t>(</a:t>
            </a:r>
            <a:r>
              <a:rPr lang="pt-BR" sz="2800" err="1">
                <a:ea typeface="+mn-lt"/>
                <a:cs typeface="+mn-lt"/>
              </a:rPr>
              <a:t>minvers</a:t>
            </a:r>
            <a:r>
              <a:rPr lang="pt-BR" sz="2800">
                <a:ea typeface="+mn-lt"/>
                <a:cs typeface="+mn-lt"/>
              </a:rPr>
              <a:t>)</a:t>
            </a:r>
            <a:endParaRPr lang="pt-BR" sz="2800" i="1">
              <a:cs typeface="Calibri"/>
            </a:endParaRPr>
          </a:p>
          <a:p>
            <a:pPr marL="0" indent="0">
              <a:buNone/>
            </a:pPr>
            <a:endParaRPr lang="pt-BR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pt-BR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306535-0ADF-539A-5B11-F3D3913F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49" y="4090441"/>
            <a:ext cx="2743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D05235FB-3F8C-8162-976A-A1C0C029A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413" y="3116731"/>
            <a:ext cx="2638425" cy="244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259DBC-799E-5FE1-B32C-5292B276B051}"/>
              </a:ext>
            </a:extLst>
          </p:cNvPr>
          <p:cNvSpPr txBox="1"/>
          <p:nvPr/>
        </p:nvSpPr>
        <p:spPr>
          <a:xfrm>
            <a:off x="7440654" y="5587092"/>
            <a:ext cx="38445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i="1">
                <a:cs typeface="Calibri"/>
              </a:rPr>
              <a:t>Animação Bubble </a:t>
            </a:r>
            <a:r>
              <a:rPr lang="pt-BR" sz="2800" i="1" err="1">
                <a:cs typeface="Calibri"/>
              </a:rPr>
              <a:t>Sort</a:t>
            </a:r>
            <a:endParaRPr lang="pt-BR" sz="2800" i="1"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70B486-30EA-3F9C-A457-468230EE849E}"/>
              </a:ext>
            </a:extLst>
          </p:cNvPr>
          <p:cNvSpPr txBox="1"/>
          <p:nvPr/>
        </p:nvSpPr>
        <p:spPr>
          <a:xfrm>
            <a:off x="1142192" y="5572714"/>
            <a:ext cx="4232691" cy="5375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i="1">
                <a:cs typeface="Calibri"/>
              </a:rPr>
              <a:t>Fórmula Inversão Matriz</a:t>
            </a:r>
          </a:p>
        </p:txBody>
      </p:sp>
    </p:spTree>
    <p:extLst>
      <p:ext uri="{BB962C8B-B14F-4D97-AF65-F5344CB8AC3E}">
        <p14:creationId xmlns:p14="http://schemas.microsoft.com/office/powerpoint/2010/main" val="1849753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DE6758AA-5C84-167E-9744-7EE449BA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6" y="214501"/>
            <a:ext cx="10499676" cy="24895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4461F0-E8C8-C87E-D6DB-732D4AB96116}"/>
              </a:ext>
            </a:extLst>
          </p:cNvPr>
          <p:cNvGrpSpPr/>
          <p:nvPr/>
        </p:nvGrpSpPr>
        <p:grpSpPr>
          <a:xfrm>
            <a:off x="2736905" y="2755766"/>
            <a:ext cx="6901311" cy="3896250"/>
            <a:chOff x="2588303" y="2761821"/>
            <a:chExt cx="6901311" cy="3896250"/>
          </a:xfrm>
        </p:grpSpPr>
        <p:pic>
          <p:nvPicPr>
            <p:cNvPr id="10" name="Imagem 9" descr="Circuito eletrônico com números&#10;&#10;Descrição gerada automaticamente">
              <a:extLst>
                <a:ext uri="{FF2B5EF4-FFF2-40B4-BE49-F238E27FC236}">
                  <a16:creationId xmlns:a16="http://schemas.microsoft.com/office/drawing/2014/main" id="{376AE14F-DB18-AC7B-6D88-CF5305EDA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9" r="17340" b="6452"/>
            <a:stretch/>
          </p:blipFill>
          <p:spPr>
            <a:xfrm>
              <a:off x="2588303" y="2761821"/>
              <a:ext cx="6901311" cy="3896250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E4809B7-31D2-133B-3879-F086D795B333}"/>
                </a:ext>
              </a:extLst>
            </p:cNvPr>
            <p:cNvSpPr txBox="1"/>
            <p:nvPr/>
          </p:nvSpPr>
          <p:spPr>
            <a:xfrm>
              <a:off x="4379103" y="5723301"/>
              <a:ext cx="91385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b="1">
                  <a:solidFill>
                    <a:srgbClr val="FF0000"/>
                  </a:solidFill>
                  <a:cs typeface="Calibri"/>
                </a:rPr>
                <a:t>RISC-V</a:t>
              </a:r>
              <a:endParaRPr lang="pt-BR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BA17DC6-4D49-C189-7400-09925E0DD41B}"/>
                </a:ext>
              </a:extLst>
            </p:cNvPr>
            <p:cNvSpPr txBox="1"/>
            <p:nvPr/>
          </p:nvSpPr>
          <p:spPr>
            <a:xfrm>
              <a:off x="2883800" y="5723300"/>
              <a:ext cx="91385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b="1" err="1">
                  <a:solidFill>
                    <a:srgbClr val="FF0000"/>
                  </a:solidFill>
                  <a:cs typeface="Calibri"/>
                </a:rPr>
                <a:t>Xtensa</a:t>
              </a:r>
              <a:endParaRPr lang="pt-BR" b="1">
                <a:solidFill>
                  <a:srgbClr val="FF0000"/>
                </a:solidFill>
                <a:cs typeface="Calibri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81312A9-9563-A49A-705B-43AAAB4993C0}"/>
                </a:ext>
              </a:extLst>
            </p:cNvPr>
            <p:cNvSpPr txBox="1"/>
            <p:nvPr/>
          </p:nvSpPr>
          <p:spPr>
            <a:xfrm>
              <a:off x="6291868" y="5723300"/>
              <a:ext cx="120116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b="1">
                  <a:solidFill>
                    <a:srgbClr val="FF0000"/>
                  </a:solidFill>
                  <a:cs typeface="Calibri"/>
                </a:rPr>
                <a:t>Cortex-M3</a:t>
              </a:r>
              <a:endParaRPr lang="en-US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DD581CD-C8C9-51D1-D823-91192C9A4D9B}"/>
                </a:ext>
              </a:extLst>
            </p:cNvPr>
            <p:cNvSpPr txBox="1"/>
            <p:nvPr/>
          </p:nvSpPr>
          <p:spPr>
            <a:xfrm>
              <a:off x="8590359" y="5723299"/>
              <a:ext cx="614051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b="1">
                  <a:solidFill>
                    <a:srgbClr val="FF0000"/>
                  </a:solidFill>
                  <a:cs typeface="Calibri"/>
                </a:rPr>
                <a:t>AVR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230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56779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2800" err="1">
                <a:ea typeface="+mn-lt"/>
                <a:cs typeface="+mn-lt"/>
              </a:rPr>
              <a:t>Hiperparâmetros</a:t>
            </a:r>
            <a:r>
              <a:rPr lang="pt-BR" sz="2800">
                <a:ea typeface="+mn-lt"/>
                <a:cs typeface="+mn-lt"/>
              </a:rPr>
              <a:t> do GA</a:t>
            </a:r>
            <a:endParaRPr lang="pt-BR" sz="2800">
              <a:cs typeface="Calibri"/>
            </a:endParaRPr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4" name="Picture 3" descr="A graph with colorful circles&#10;&#10;Description automatically generated">
            <a:extLst>
              <a:ext uri="{FF2B5EF4-FFF2-40B4-BE49-F238E27FC236}">
                <a16:creationId xmlns:a16="http://schemas.microsoft.com/office/drawing/2014/main" id="{DA129520-9137-EB39-4EE3-E8C26BC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1845032"/>
            <a:ext cx="7789651" cy="44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91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82659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2800" err="1">
                <a:ea typeface="+mn-lt"/>
                <a:cs typeface="+mn-lt"/>
              </a:rPr>
              <a:t>Hiperparâmetros</a:t>
            </a:r>
            <a:r>
              <a:rPr lang="pt-BR" sz="2800">
                <a:ea typeface="+mn-lt"/>
                <a:cs typeface="+mn-lt"/>
              </a:rPr>
              <a:t> do GA</a:t>
            </a:r>
            <a:endParaRPr lang="pt-BR" sz="2800">
              <a:cs typeface="Calibri"/>
            </a:endParaRPr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216BA-8BDB-0011-698E-A6DB29C6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54" y="1744390"/>
            <a:ext cx="7847162" cy="45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2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C8AD8B-C335-FB9C-01C3-47C6FC9E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Ciclos por instrução</a:t>
            </a:r>
          </a:p>
        </p:txBody>
      </p:sp>
      <p:pic>
        <p:nvPicPr>
          <p:cNvPr id="4" name="Espaço Reservado para Conteúdo 3" descr="Tabela&#10;&#10;Descrição gerada automaticamente">
            <a:extLst>
              <a:ext uri="{FF2B5EF4-FFF2-40B4-BE49-F238E27FC236}">
                <a16:creationId xmlns:a16="http://schemas.microsoft.com/office/drawing/2014/main" id="{F634B7C0-22D8-39E3-2A94-BB62BAC4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156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323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F9E11C-D22D-762E-5F2B-33885F73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51" y="631854"/>
            <a:ext cx="3084844" cy="7092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4400">
                <a:solidFill>
                  <a:srgbClr val="FFFFFF"/>
                </a:solidFill>
              </a:rPr>
              <a:t>Introdução</a:t>
            </a:r>
            <a:endParaRPr lang="pt-BR" sz="44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F5F63-E635-736C-1604-2B1C133D64AD}"/>
              </a:ext>
            </a:extLst>
          </p:cNvPr>
          <p:cNvSpPr txBox="1"/>
          <p:nvPr/>
        </p:nvSpPr>
        <p:spPr>
          <a:xfrm>
            <a:off x="294225" y="2740064"/>
            <a:ext cx="3556159" cy="3033963"/>
          </a:xfrm>
          <a:prstGeom prst="foldedCorner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pt-BR" sz="2800">
                <a:solidFill>
                  <a:srgbClr val="FFFFFF"/>
                </a:solidFill>
              </a:rPr>
              <a:t>Desenvolver um processo para o cálculo de WCET incluindo as ferramentas necessárias para a sua realização</a:t>
            </a:r>
            <a:endParaRPr lang="pt-BR" sz="280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751AA-C72E-7A72-5825-8E24ACD3157F}"/>
              </a:ext>
            </a:extLst>
          </p:cNvPr>
          <p:cNvSpPr txBox="1"/>
          <p:nvPr/>
        </p:nvSpPr>
        <p:spPr>
          <a:xfrm>
            <a:off x="4039494" y="4385794"/>
            <a:ext cx="81558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pt-BR" sz="280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FE4C4-7F95-B8B0-E0F4-C3FCCCE5CB39}"/>
              </a:ext>
            </a:extLst>
          </p:cNvPr>
          <p:cNvSpPr txBox="1"/>
          <p:nvPr/>
        </p:nvSpPr>
        <p:spPr>
          <a:xfrm>
            <a:off x="4436190" y="431760"/>
            <a:ext cx="6060956" cy="589444"/>
          </a:xfrm>
          <a:prstGeom prst="foldedCorner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3200"/>
              <a:t>Métodos de Cálculo de WCET</a:t>
            </a:r>
            <a:endParaRPr lang="en-US" sz="3200">
              <a:cs typeface="Calibri" panose="020F050202020403020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95D0D-F497-FE95-958D-70F7647D8B11}"/>
              </a:ext>
            </a:extLst>
          </p:cNvPr>
          <p:cNvCxnSpPr/>
          <p:nvPr/>
        </p:nvCxnSpPr>
        <p:spPr>
          <a:xfrm flipV="1">
            <a:off x="4435526" y="933129"/>
            <a:ext cx="7297944" cy="575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92B62D-87DB-2817-DF6E-21F6750386B1}"/>
              </a:ext>
            </a:extLst>
          </p:cNvPr>
          <p:cNvSpPr txBox="1"/>
          <p:nvPr/>
        </p:nvSpPr>
        <p:spPr>
          <a:xfrm>
            <a:off x="224952" y="2150592"/>
            <a:ext cx="3625432" cy="589444"/>
          </a:xfrm>
          <a:prstGeom prst="foldedCorner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pt-BR" sz="3200">
                <a:solidFill>
                  <a:srgbClr val="FFFFFF"/>
                </a:solidFill>
              </a:rPr>
              <a:t>Objetivo do Trabalho:</a:t>
            </a:r>
            <a:endParaRPr lang="pt-BR" sz="3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8C52B6-F1BD-42AA-049B-2A9BD771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24" y="1110330"/>
            <a:ext cx="7539289" cy="5306290"/>
          </a:xfrm>
          <a:prstGeom prst="rect">
            <a:avLst/>
          </a:prstGeom>
        </p:spPr>
      </p:pic>
      <p:pic>
        <p:nvPicPr>
          <p:cNvPr id="6" name="Gráfico 5" descr="Projeto com preenchimento sólido">
            <a:extLst>
              <a:ext uri="{FF2B5EF4-FFF2-40B4-BE49-F238E27FC236}">
                <a16:creationId xmlns:a16="http://schemas.microsoft.com/office/drawing/2014/main" id="{A0E9AEFF-3FF9-2892-D8B1-8CA1EA62E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083" y="1458971"/>
            <a:ext cx="716845" cy="698031"/>
          </a:xfrm>
          <a:prstGeom prst="rect">
            <a:avLst/>
          </a:prstGeom>
        </p:spPr>
      </p:pic>
      <p:pic>
        <p:nvPicPr>
          <p:cNvPr id="10" name="Gráfico 9" descr="Área de Transferência com preenchimento sólido">
            <a:extLst>
              <a:ext uri="{FF2B5EF4-FFF2-40B4-BE49-F238E27FC236}">
                <a16:creationId xmlns:a16="http://schemas.microsoft.com/office/drawing/2014/main" id="{F43468AC-FD1A-3B44-362D-E9F2474D0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4475" y="1564218"/>
            <a:ext cx="491067" cy="491067"/>
          </a:xfrm>
          <a:prstGeom prst="rect">
            <a:avLst/>
          </a:prstGeom>
        </p:spPr>
      </p:pic>
      <p:pic>
        <p:nvPicPr>
          <p:cNvPr id="12" name="Gráfico 11" descr="Relógio com preenchimento sólido">
            <a:extLst>
              <a:ext uri="{FF2B5EF4-FFF2-40B4-BE49-F238E27FC236}">
                <a16:creationId xmlns:a16="http://schemas.microsoft.com/office/drawing/2014/main" id="{8165CE21-D8A6-8669-248F-DF803E91D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5055" y="5564129"/>
            <a:ext cx="396993" cy="368771"/>
          </a:xfrm>
          <a:prstGeom prst="rect">
            <a:avLst/>
          </a:prstGeom>
        </p:spPr>
      </p:pic>
      <p:pic>
        <p:nvPicPr>
          <p:cNvPr id="13" name="Gráfico 12" descr="Dado com preenchimento sólido">
            <a:extLst>
              <a:ext uri="{FF2B5EF4-FFF2-40B4-BE49-F238E27FC236}">
                <a16:creationId xmlns:a16="http://schemas.microsoft.com/office/drawing/2014/main" id="{0340C1CB-7F2A-4704-A78B-3D3603D5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8596" y="5490633"/>
            <a:ext cx="415808" cy="415808"/>
          </a:xfrm>
          <a:prstGeom prst="rect">
            <a:avLst/>
          </a:prstGeom>
        </p:spPr>
      </p:pic>
      <p:pic>
        <p:nvPicPr>
          <p:cNvPr id="14" name="Gráfico 13" descr="Ampulheta 60% com preenchimento sólido">
            <a:extLst>
              <a:ext uri="{FF2B5EF4-FFF2-40B4-BE49-F238E27FC236}">
                <a16:creationId xmlns:a16="http://schemas.microsoft.com/office/drawing/2014/main" id="{4E1CB56B-3D46-052F-94C5-243989BB7E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40953" y="1616545"/>
            <a:ext cx="462845" cy="434623"/>
          </a:xfrm>
          <a:prstGeom prst="rect">
            <a:avLst/>
          </a:prstGeom>
        </p:spPr>
      </p:pic>
      <p:pic>
        <p:nvPicPr>
          <p:cNvPr id="15" name="Gráfico 14" descr="Cronômetro com preenchimento sólido">
            <a:extLst>
              <a:ext uri="{FF2B5EF4-FFF2-40B4-BE49-F238E27FC236}">
                <a16:creationId xmlns:a16="http://schemas.microsoft.com/office/drawing/2014/main" id="{061AE5D2-B41E-94CD-B74C-6A25AB6510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0641" y="5494160"/>
            <a:ext cx="444031" cy="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33" y="1845734"/>
            <a:ext cx="10727869" cy="1053514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2800">
                <a:ea typeface="+mn-lt"/>
                <a:cs typeface="+mn-lt"/>
              </a:rPr>
              <a:t>Validação e desempenho comparativo das metodologias em AVR (ATmega328)</a:t>
            </a:r>
            <a:endParaRPr lang="pt-BR" sz="2800">
              <a:cs typeface="Calibri"/>
            </a:endParaRPr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4" name="Picture 3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AC02D6DA-890C-BBA3-CD0D-74854B22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0" y="2905037"/>
            <a:ext cx="10607613" cy="27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6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678E6696-FF8B-CC14-F4ED-6F492F9C4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6" r="50615" b="397"/>
          <a:stretch/>
        </p:blipFill>
        <p:spPr>
          <a:xfrm>
            <a:off x="643192" y="953059"/>
            <a:ext cx="5451627" cy="46318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AC27F9E-8540-020C-C6D4-9D479B3C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630379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2800">
                <a:ea typeface="+mn-lt"/>
                <a:cs typeface="+mn-lt"/>
              </a:rPr>
              <a:t>Tempo de execução das metodologias por tamanho do vetor de entrada</a:t>
            </a:r>
            <a:endParaRPr lang="pt-BR" sz="2800"/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9591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05" y="1872469"/>
            <a:ext cx="10528490" cy="49240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2800">
                <a:ea typeface="+mn-lt"/>
                <a:cs typeface="+mn-lt"/>
              </a:rPr>
              <a:t>Resultados das análises probabilísticas de medição de WCET - (MBPTA)</a:t>
            </a:r>
            <a:endParaRPr lang="en-US"/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FEBA7C7E-4A9B-DB07-28C8-AEADB0AA6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61" r="-95" b="326"/>
          <a:stretch/>
        </p:blipFill>
        <p:spPr>
          <a:xfrm>
            <a:off x="289852" y="3361119"/>
            <a:ext cx="11674256" cy="2450593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BB8EB0-6AA1-624E-1C13-1E5ADFC9E94C}"/>
              </a:ext>
            </a:extLst>
          </p:cNvPr>
          <p:cNvSpPr txBox="1">
            <a:spLocks/>
          </p:cNvSpPr>
          <p:nvPr/>
        </p:nvSpPr>
        <p:spPr>
          <a:xfrm>
            <a:off x="712494" y="3027500"/>
            <a:ext cx="10822595" cy="49240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 b="1" err="1">
                <a:ea typeface="+mn-lt"/>
                <a:cs typeface="+mn-lt"/>
              </a:rPr>
              <a:t>pWCET</a:t>
            </a:r>
            <a:r>
              <a:rPr lang="pt-BR" sz="2800" b="1">
                <a:ea typeface="+mn-lt"/>
                <a:cs typeface="+mn-lt"/>
              </a:rPr>
              <a:t> para o benchmark minvers em diferentes arquiteturas</a:t>
            </a:r>
            <a:endParaRPr lang="en-US" b="1">
              <a:cs typeface="Calibri" panose="020F0502020204030204"/>
            </a:endParaRPr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904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7862-60CD-CDA8-CA3F-2FB49A45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Resultados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CA8E2-1970-FF88-7E57-E3D9E28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1007305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2800">
                <a:ea typeface="+mn-lt"/>
                <a:cs typeface="+mn-lt"/>
              </a:rPr>
              <a:t>Resultados das análises probabilísticas de medição de WCET - (MBPTA)</a:t>
            </a:r>
            <a:endParaRPr lang="en-US"/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72648668-8230-C6E3-C4F1-48E445DE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" t="15512" b="330"/>
          <a:stretch/>
        </p:blipFill>
        <p:spPr>
          <a:xfrm>
            <a:off x="335647" y="2789442"/>
            <a:ext cx="11532126" cy="3324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C1CC4-D7B6-11B1-7D7A-5C74135AABA8}"/>
              </a:ext>
            </a:extLst>
          </p:cNvPr>
          <p:cNvSpPr txBox="1"/>
          <p:nvPr/>
        </p:nvSpPr>
        <p:spPr>
          <a:xfrm>
            <a:off x="3237566" y="2445464"/>
            <a:ext cx="57562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>
                <a:ea typeface="+mn-lt"/>
                <a:cs typeface="+mn-lt"/>
              </a:rPr>
              <a:t>Projeção</a:t>
            </a:r>
            <a:r>
              <a:rPr lang="en-US" sz="2800" b="1">
                <a:ea typeface="+mn-lt"/>
                <a:cs typeface="+mn-lt"/>
              </a:rPr>
              <a:t> do PWCET para minvers5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541469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68D08-0DAD-03C2-8C02-257AD830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864" y="2136928"/>
            <a:ext cx="3942193" cy="33478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>
                <a:ea typeface="+mj-lt"/>
                <a:cs typeface="+mj-lt"/>
              </a:rPr>
              <a:t>Resultados estatísticos do benchmark </a:t>
            </a:r>
            <a:br>
              <a:rPr lang="pt-BR">
                <a:ea typeface="+mj-lt"/>
                <a:cs typeface="+mj-lt"/>
              </a:rPr>
            </a:br>
            <a:r>
              <a:rPr lang="pt-BR">
                <a:ea typeface="+mj-lt"/>
                <a:cs typeface="+mj-lt"/>
              </a:rPr>
              <a:t>minvers5 </a:t>
            </a:r>
            <a:br>
              <a:rPr lang="pt-BR">
                <a:ea typeface="+mj-lt"/>
                <a:cs typeface="+mj-lt"/>
              </a:rPr>
            </a:br>
            <a:r>
              <a:rPr lang="pt-BR">
                <a:ea typeface="+mj-lt"/>
                <a:cs typeface="+mj-lt"/>
              </a:rPr>
              <a:t>em Cortex-M3</a:t>
            </a:r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3" descr="A collage of graphs&#10;&#10;Description automatically generated">
            <a:extLst>
              <a:ext uri="{FF2B5EF4-FFF2-40B4-BE49-F238E27FC236}">
                <a16:creationId xmlns:a16="http://schemas.microsoft.com/office/drawing/2014/main" id="{0C2D8178-00FE-9AF3-061C-6EDAEE87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5" t="32613" r="495" b="33006"/>
          <a:stretch/>
        </p:blipFill>
        <p:spPr>
          <a:xfrm>
            <a:off x="534399" y="2243616"/>
            <a:ext cx="7132228" cy="2055809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5AED40C-3800-3CF9-0ED2-B43FD3527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55" t="80067" r="4726" b="-25914"/>
          <a:stretch/>
        </p:blipFill>
        <p:spPr>
          <a:xfrm>
            <a:off x="158522" y="4101764"/>
            <a:ext cx="966680" cy="39801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99D0DD1-A092-662E-A8F9-087006EB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38" t="4545" r="31288" b="21793"/>
          <a:stretch/>
        </p:blipFill>
        <p:spPr>
          <a:xfrm>
            <a:off x="2136384" y="3670940"/>
            <a:ext cx="610930" cy="231539"/>
          </a:xfrm>
          <a:prstGeom prst="rect">
            <a:avLst/>
          </a:prstGeom>
        </p:spPr>
      </p:pic>
      <p:pic>
        <p:nvPicPr>
          <p:cNvPr id="4" name="Content Placeholder 3" descr="A collage of graphs&#10;&#10;Description automatically generated">
            <a:extLst>
              <a:ext uri="{FF2B5EF4-FFF2-40B4-BE49-F238E27FC236}">
                <a16:creationId xmlns:a16="http://schemas.microsoft.com/office/drawing/2014/main" id="{52CB7F76-C73B-F490-999E-CAFD171F9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37"/>
          <a:stretch/>
        </p:blipFill>
        <p:spPr>
          <a:xfrm>
            <a:off x="545286" y="338469"/>
            <a:ext cx="7132215" cy="2001652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83545EAE-BBFC-244B-BDEB-52E0861AE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55" t="80067" r="4726" b="-25914"/>
          <a:stretch/>
        </p:blipFill>
        <p:spPr>
          <a:xfrm>
            <a:off x="17006" y="2142336"/>
            <a:ext cx="1010223" cy="40889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0BF9754-FABD-E7AE-5CB5-9D9FECF58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0" t="19540" r="5061" b="34483"/>
          <a:stretch/>
        </p:blipFill>
        <p:spPr>
          <a:xfrm>
            <a:off x="2338779" y="1781718"/>
            <a:ext cx="424056" cy="144517"/>
          </a:xfrm>
          <a:prstGeom prst="rect">
            <a:avLst/>
          </a:prstGeom>
        </p:spPr>
      </p:pic>
      <p:pic>
        <p:nvPicPr>
          <p:cNvPr id="6" name="Content Placeholder 3" descr="A collage of graphs&#10;&#10;Description automatically generated">
            <a:extLst>
              <a:ext uri="{FF2B5EF4-FFF2-40B4-BE49-F238E27FC236}">
                <a16:creationId xmlns:a16="http://schemas.microsoft.com/office/drawing/2014/main" id="{FCCC5468-0F87-387E-BBE1-AA4ADE691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5" t="786" r="495" b="66994"/>
          <a:stretch/>
        </p:blipFill>
        <p:spPr>
          <a:xfrm>
            <a:off x="556170" y="4222729"/>
            <a:ext cx="7132222" cy="1930046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D2BA70F-6E49-5C47-5394-974C52496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55" t="80067" r="4726" b="-25914"/>
          <a:stretch/>
        </p:blipFill>
        <p:spPr>
          <a:xfrm>
            <a:off x="114219" y="5935626"/>
            <a:ext cx="836052" cy="398011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F638A11D-703C-50AE-FB59-8DB0E7B24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" t="7576" r="65858" b="19697"/>
          <a:stretch/>
        </p:blipFill>
        <p:spPr>
          <a:xfrm>
            <a:off x="2169182" y="5655713"/>
            <a:ext cx="610634" cy="2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53223-2771-B508-0210-5E6F5F18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bg1"/>
                </a:solidFill>
                <a:cs typeface="Calibri Light"/>
              </a:rPr>
              <a:t>Relatório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00F8046-EB4D-B3B8-93B3-8793E6CE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89" y="621411"/>
            <a:ext cx="7689011" cy="5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9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9E833-4272-FC11-A407-1E82C230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Relatório</a:t>
            </a:r>
            <a:endParaRPr lang="pt-BR"/>
          </a:p>
        </p:txBody>
      </p:sp>
      <p:pic>
        <p:nvPicPr>
          <p:cNvPr id="10" name="Espaço Reservado para Conteúdo 9" descr="Gráfico&#10;&#10;Descrição gerada automaticamente">
            <a:extLst>
              <a:ext uri="{FF2B5EF4-FFF2-40B4-BE49-F238E27FC236}">
                <a16:creationId xmlns:a16="http://schemas.microsoft.com/office/drawing/2014/main" id="{5766D459-9313-BF96-0A47-504BE249B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" y="1745094"/>
            <a:ext cx="12186248" cy="5116038"/>
          </a:xfrm>
        </p:spPr>
      </p:pic>
    </p:spTree>
    <p:extLst>
      <p:ext uri="{BB962C8B-B14F-4D97-AF65-F5344CB8AC3E}">
        <p14:creationId xmlns:p14="http://schemas.microsoft.com/office/powerpoint/2010/main" val="703054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1DADE-B85C-3695-1775-581267D3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771" y="695422"/>
            <a:ext cx="3557210" cy="1450757"/>
          </a:xfrm>
        </p:spPr>
        <p:txBody>
          <a:bodyPr>
            <a:normAutofit/>
          </a:bodyPr>
          <a:lstStyle/>
          <a:p>
            <a:pPr algn="ctr"/>
            <a:r>
              <a:rPr lang="pt-BR">
                <a:cs typeface="Calibri Light"/>
              </a:rPr>
              <a:t>Conclusão</a:t>
            </a:r>
            <a:endParaRPr lang="pt-BR"/>
          </a:p>
        </p:txBody>
      </p:sp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6F1C8D7-B5CA-5C13-1083-69A6C0741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56" r="1541"/>
          <a:stretch/>
        </p:blipFill>
        <p:spPr>
          <a:xfrm>
            <a:off x="-34730" y="974121"/>
            <a:ext cx="6933274" cy="5079563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E17FBA-ABF1-A5E9-AA99-A9DFA0E7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776" y="2150534"/>
            <a:ext cx="5193947" cy="4077993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Fácil de usar;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Muito automatizada;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Baseado na DO-330;</a:t>
            </a:r>
            <a:endParaRPr lang="pt-BR"/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Escalável para códigos maiores;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Extensível para várias arquiteturas;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Extensível para futuras melhorias.</a:t>
            </a:r>
          </a:p>
          <a:p>
            <a:pPr>
              <a:buFont typeface="Arial" panose="020F0502020204030204" pitchFamily="34" charset="0"/>
              <a:buChar char="•"/>
            </a:pPr>
            <a:endParaRPr lang="pt-BR" sz="28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982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Alunos olhando através de um microscópio">
            <a:extLst>
              <a:ext uri="{FF2B5EF4-FFF2-40B4-BE49-F238E27FC236}">
                <a16:creationId xmlns:a16="http://schemas.microsoft.com/office/drawing/2014/main" id="{01835F7F-DE26-A0FA-20FC-F7AABC750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86" b="125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1D19EE8-4845-DF16-7F11-852168FC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44" y="286603"/>
            <a:ext cx="9715191" cy="1443774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  <a:cs typeface="Calibri Light"/>
              </a:rPr>
              <a:t>Ferramentas e metodologias que não deram certo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132347-5A1B-BC1F-4625-F19C8717A0E2}"/>
              </a:ext>
            </a:extLst>
          </p:cNvPr>
          <p:cNvSpPr txBox="1"/>
          <p:nvPr/>
        </p:nvSpPr>
        <p:spPr>
          <a:xfrm>
            <a:off x="1274618" y="1842654"/>
            <a:ext cx="829887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>
                <a:cs typeface="Calibri"/>
              </a:rPr>
              <a:t>Execução simbólica;</a:t>
            </a:r>
            <a:endParaRPr lang="en-US"/>
          </a:p>
          <a:p>
            <a:pPr>
              <a:lnSpc>
                <a:spcPct val="150000"/>
              </a:lnSpc>
            </a:pPr>
            <a:r>
              <a:rPr lang="pt-BR" sz="2800">
                <a:cs typeface="Calibri"/>
              </a:rPr>
              <a:t>Execução </a:t>
            </a:r>
            <a:r>
              <a:rPr lang="pt-BR" sz="2800" err="1">
                <a:cs typeface="Calibri"/>
              </a:rPr>
              <a:t>concólica</a:t>
            </a:r>
            <a:r>
              <a:rPr lang="pt-BR" sz="2800">
                <a:cs typeface="Calibri"/>
              </a:rPr>
              <a:t>;</a:t>
            </a:r>
            <a:endParaRPr lang="pt-BR" sz="2800">
              <a:ea typeface="Calibri" panose="020F0502020204030204"/>
              <a:cs typeface="Calibri"/>
            </a:endParaRPr>
          </a:p>
          <a:p>
            <a:pPr algn="l">
              <a:lnSpc>
                <a:spcPct val="150000"/>
              </a:lnSpc>
            </a:pPr>
            <a:r>
              <a:rPr lang="pt-BR" sz="2800">
                <a:cs typeface="Calibri"/>
              </a:rPr>
              <a:t>Z3;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pt-BR" sz="2800">
                <a:cs typeface="Calibri"/>
              </a:rPr>
              <a:t>KLEE;</a:t>
            </a:r>
            <a:endParaRPr lang="pt-BR" sz="2800">
              <a:ea typeface="Calibri" panose="020F0502020204030204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pt-BR" sz="2800">
                <a:cs typeface="Calibri"/>
              </a:rPr>
              <a:t>LLVM MCA;</a:t>
            </a:r>
            <a:endParaRPr lang="pt-BR" sz="2800">
              <a:ea typeface="Calibri" panose="020F0502020204030204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pt-BR" sz="2800" err="1">
                <a:cs typeface="Calibri"/>
              </a:rPr>
              <a:t>Constraint</a:t>
            </a:r>
            <a:r>
              <a:rPr lang="pt-BR" sz="2800">
                <a:cs typeface="Calibri"/>
              </a:rPr>
              <a:t> Solver usando cobertura de código.</a:t>
            </a:r>
            <a:endParaRPr lang="pt-BR" sz="2800">
              <a:ea typeface="Calibri" panose="020F0502020204030204"/>
              <a:cs typeface="Calibri"/>
            </a:endParaRPr>
          </a:p>
          <a:p>
            <a:endParaRPr lang="pt-B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97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AE620-A779-088A-C117-AF297227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Z3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857EA7-F86A-28D2-B5BD-52A34682F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06" y="1963035"/>
            <a:ext cx="3186023" cy="370705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pt-BR" sz="2800">
                <a:cs typeface="Calibri"/>
              </a:rPr>
              <a:t>Execução simbólica;</a:t>
            </a:r>
          </a:p>
          <a:p>
            <a:r>
              <a:rPr lang="pt-BR" sz="2800" err="1">
                <a:cs typeface="Calibri"/>
              </a:rPr>
              <a:t>Constraint</a:t>
            </a:r>
            <a:r>
              <a:rPr lang="pt-BR" sz="2800">
                <a:cs typeface="Calibri"/>
              </a:rPr>
              <a:t> Solver;</a:t>
            </a:r>
          </a:p>
          <a:p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Incapaz de resolver certas restrições (Funções transcendentais).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50F04A-3D4F-AA4B-926A-A691EBF28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1773" y="1801434"/>
            <a:ext cx="9000226" cy="45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3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E6DCD-60D8-B184-E7E6-750ABC52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Linha do tempo</a:t>
            </a:r>
            <a:endParaRPr lang="pt-BR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82FB801-ADB6-9944-E57F-C7806C20E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800640"/>
              </p:ext>
            </p:extLst>
          </p:nvPr>
        </p:nvGraphicFramePr>
        <p:xfrm>
          <a:off x="1482342" y="1857702"/>
          <a:ext cx="1006230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Retângulo 35">
            <a:extLst>
              <a:ext uri="{FF2B5EF4-FFF2-40B4-BE49-F238E27FC236}">
                <a16:creationId xmlns:a16="http://schemas.microsoft.com/office/drawing/2014/main" id="{02A59142-EE3A-BF23-10A5-FB55ED7AA597}"/>
              </a:ext>
            </a:extLst>
          </p:cNvPr>
          <p:cNvSpPr/>
          <p:nvPr/>
        </p:nvSpPr>
        <p:spPr>
          <a:xfrm>
            <a:off x="7843854" y="2071076"/>
            <a:ext cx="3314839" cy="155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408DC1F-7CB4-53F6-CE08-EEC679718F64}"/>
              </a:ext>
            </a:extLst>
          </p:cNvPr>
          <p:cNvSpPr/>
          <p:nvPr/>
        </p:nvSpPr>
        <p:spPr>
          <a:xfrm>
            <a:off x="6190062" y="3741614"/>
            <a:ext cx="3891782" cy="155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E00C24FA-AD1B-FB89-AC24-F11B84AE4DF3}"/>
              </a:ext>
            </a:extLst>
          </p:cNvPr>
          <p:cNvSpPr/>
          <p:nvPr/>
        </p:nvSpPr>
        <p:spPr>
          <a:xfrm>
            <a:off x="3837910" y="2071076"/>
            <a:ext cx="3314839" cy="155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5" name="Retângulo 294">
            <a:extLst>
              <a:ext uri="{FF2B5EF4-FFF2-40B4-BE49-F238E27FC236}">
                <a16:creationId xmlns:a16="http://schemas.microsoft.com/office/drawing/2014/main" id="{9B859FAD-891B-3AFC-D1EE-27C2119E23D3}"/>
              </a:ext>
            </a:extLst>
          </p:cNvPr>
          <p:cNvSpPr/>
          <p:nvPr/>
        </p:nvSpPr>
        <p:spPr>
          <a:xfrm>
            <a:off x="1944633" y="3741614"/>
            <a:ext cx="3891782" cy="155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" name="Gráfico 1063" descr="Selo Tick1 com preenchimento sólido">
            <a:extLst>
              <a:ext uri="{FF2B5EF4-FFF2-40B4-BE49-F238E27FC236}">
                <a16:creationId xmlns:a16="http://schemas.microsoft.com/office/drawing/2014/main" id="{AB9F4B0C-26C0-CBF7-B90B-F0D0EB7AF9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3140" y="2683543"/>
            <a:ext cx="227660" cy="237067"/>
          </a:xfrm>
          <a:prstGeom prst="rect">
            <a:avLst/>
          </a:prstGeom>
        </p:spPr>
      </p:pic>
      <p:pic>
        <p:nvPicPr>
          <p:cNvPr id="1065" name="Gráfico 1064" descr="Selo Tick1 com preenchimento sólido">
            <a:extLst>
              <a:ext uri="{FF2B5EF4-FFF2-40B4-BE49-F238E27FC236}">
                <a16:creationId xmlns:a16="http://schemas.microsoft.com/office/drawing/2014/main" id="{28C20046-BD27-DCFF-2623-F347F25E5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6359" y="2969670"/>
            <a:ext cx="227660" cy="237067"/>
          </a:xfrm>
          <a:prstGeom prst="rect">
            <a:avLst/>
          </a:prstGeom>
        </p:spPr>
      </p:pic>
      <p:pic>
        <p:nvPicPr>
          <p:cNvPr id="1066" name="Gráfico 1065" descr="Selo Tick1 com preenchimento sólido">
            <a:extLst>
              <a:ext uri="{FF2B5EF4-FFF2-40B4-BE49-F238E27FC236}">
                <a16:creationId xmlns:a16="http://schemas.microsoft.com/office/drawing/2014/main" id="{B36BFA82-67A2-FE14-FD8B-5C5222BDD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5795" y="3251360"/>
            <a:ext cx="227660" cy="237067"/>
          </a:xfrm>
          <a:prstGeom prst="rect">
            <a:avLst/>
          </a:prstGeom>
        </p:spPr>
      </p:pic>
      <p:sp>
        <p:nvSpPr>
          <p:cNvPr id="265" name="CaixaDeTexto 264">
            <a:extLst>
              <a:ext uri="{FF2B5EF4-FFF2-40B4-BE49-F238E27FC236}">
                <a16:creationId xmlns:a16="http://schemas.microsoft.com/office/drawing/2014/main" id="{4915C9AD-49F5-96C7-2515-6DE020FCEED7}"/>
              </a:ext>
            </a:extLst>
          </p:cNvPr>
          <p:cNvSpPr txBox="1"/>
          <p:nvPr/>
        </p:nvSpPr>
        <p:spPr>
          <a:xfrm>
            <a:off x="752591" y="2681110"/>
            <a:ext cx="856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cs typeface="Calibri"/>
              </a:rPr>
              <a:t>(HPTA)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19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294" grpId="0" animBg="1"/>
      <p:bldP spid="295" grpId="0" animBg="1"/>
      <p:bldP spid="2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17FAC-082F-F707-630F-C48FA43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KLEE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5DBD0D-BCC0-F16E-9FEA-1AFBAF12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" y="1845734"/>
            <a:ext cx="495443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pt-BR" sz="2800">
                <a:cs typeface="Calibri"/>
              </a:rPr>
              <a:t>Execução </a:t>
            </a:r>
            <a:r>
              <a:rPr lang="pt-BR" sz="2800" err="1">
                <a:cs typeface="Calibri"/>
              </a:rPr>
              <a:t>concólica</a:t>
            </a:r>
            <a:r>
              <a:rPr lang="pt-BR" sz="2800">
                <a:cs typeface="Calibri"/>
              </a:rPr>
              <a:t> (Dynamic </a:t>
            </a:r>
            <a:r>
              <a:rPr lang="pt-BR" sz="2800" err="1">
                <a:cs typeface="Calibri"/>
              </a:rPr>
              <a:t>Symbolic</a:t>
            </a:r>
            <a:r>
              <a:rPr lang="pt-BR" sz="2800">
                <a:cs typeface="Calibri"/>
              </a:rPr>
              <a:t> </a:t>
            </a:r>
            <a:r>
              <a:rPr lang="pt-BR" sz="2800" err="1">
                <a:cs typeface="Calibri"/>
              </a:rPr>
              <a:t>Execution</a:t>
            </a:r>
            <a:r>
              <a:rPr lang="pt-BR" sz="2800">
                <a:cs typeface="Calibri"/>
              </a:rPr>
              <a:t>);</a:t>
            </a:r>
          </a:p>
          <a:p>
            <a:r>
              <a:rPr lang="pt-BR" sz="2800">
                <a:cs typeface="Calibri"/>
              </a:rPr>
              <a:t>Geração automática de casos de testes;</a:t>
            </a:r>
          </a:p>
          <a:p>
            <a:r>
              <a:rPr lang="pt-BR" sz="2800" err="1">
                <a:cs typeface="Calibri"/>
              </a:rPr>
              <a:t>Constraint</a:t>
            </a:r>
            <a:r>
              <a:rPr lang="pt-BR" sz="2800">
                <a:cs typeface="Calibri"/>
              </a:rPr>
              <a:t> Solver;</a:t>
            </a:r>
          </a:p>
          <a:p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Exploração de todos os caminhos possíveis.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D26D3C5-B5D0-CC04-128E-45FF581B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56" y="1743946"/>
            <a:ext cx="7012500" cy="45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6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DE889-C0DC-7854-6AF7-775CDB04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563" y="689168"/>
            <a:ext cx="2999117" cy="976305"/>
          </a:xfrm>
        </p:spPr>
        <p:txBody>
          <a:bodyPr/>
          <a:lstStyle/>
          <a:p>
            <a:r>
              <a:rPr lang="pt-BR">
                <a:cs typeface="Calibri Light"/>
              </a:rPr>
              <a:t>LLVM MCA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4BEBB3-AB45-746B-A404-C58EFED49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44" y="1730715"/>
            <a:ext cx="6133379" cy="456970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pt-BR" sz="2800">
                <a:cs typeface="Calibri"/>
              </a:rPr>
              <a:t>LLVM </a:t>
            </a:r>
            <a:r>
              <a:rPr lang="pt-BR" sz="2800" err="1">
                <a:cs typeface="Calibri"/>
              </a:rPr>
              <a:t>Machine</a:t>
            </a:r>
            <a:r>
              <a:rPr lang="pt-BR" sz="2800">
                <a:cs typeface="Calibri"/>
              </a:rPr>
              <a:t> </a:t>
            </a:r>
            <a:r>
              <a:rPr lang="pt-BR" sz="2800" err="1">
                <a:cs typeface="Calibri"/>
              </a:rPr>
              <a:t>Code</a:t>
            </a:r>
            <a:r>
              <a:rPr lang="pt-BR" sz="2800">
                <a:cs typeface="Calibri"/>
              </a:rPr>
              <a:t> </a:t>
            </a:r>
            <a:r>
              <a:rPr lang="pt-BR" sz="2800" err="1">
                <a:cs typeface="Calibri"/>
              </a:rPr>
              <a:t>Analyzer</a:t>
            </a:r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Simula execução do código;</a:t>
            </a:r>
          </a:p>
          <a:p>
            <a:r>
              <a:rPr lang="pt-BR" sz="2800">
                <a:cs typeface="Calibri"/>
              </a:rPr>
              <a:t>Simula gargalos;</a:t>
            </a:r>
          </a:p>
          <a:p>
            <a:endParaRPr lang="pt-BR" sz="2800">
              <a:cs typeface="Calibri"/>
            </a:endParaRPr>
          </a:p>
          <a:p>
            <a:pPr marL="0" indent="0">
              <a:buNone/>
            </a:pPr>
            <a:r>
              <a:rPr lang="pt-BR" sz="2800">
                <a:cs typeface="Calibri"/>
              </a:rPr>
              <a:t>Não consegue simular despachos de instruções;</a:t>
            </a:r>
          </a:p>
          <a:p>
            <a:pPr marL="0" indent="0">
              <a:buNone/>
            </a:pPr>
            <a:r>
              <a:rPr lang="pt-BR" sz="2800">
                <a:cs typeface="Calibri"/>
              </a:rPr>
              <a:t>Chamadas de funções externas;</a:t>
            </a:r>
          </a:p>
          <a:p>
            <a:pPr marL="0" indent="0">
              <a:buNone/>
            </a:pPr>
            <a:r>
              <a:rPr lang="pt-BR" sz="2800">
                <a:cs typeface="Calibri"/>
              </a:rPr>
              <a:t>Pipeline é simulado imperfeitamente.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25BC3C-6BEF-F68F-9E38-3FDF1115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73" y="1794275"/>
            <a:ext cx="6532625" cy="50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0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A5A7A-2F2D-A2F8-071D-DA8B1705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ea typeface="Calibri Light"/>
                <a:cs typeface="Calibri Light"/>
              </a:rPr>
              <a:t>Outros experimentos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8DE5E9-64FE-81F1-926A-DF13040F1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pt-BR" sz="2800">
                <a:ea typeface="Calibri" panose="020F0502020204030204"/>
                <a:cs typeface="Calibri" panose="020F0502020204030204"/>
              </a:rPr>
              <a:t>Fatiamento de código;</a:t>
            </a:r>
          </a:p>
          <a:p>
            <a:r>
              <a:rPr lang="en-US" sz="2800">
                <a:ea typeface="Calibri" panose="020F0502020204030204"/>
                <a:cs typeface="Calibri" panose="020F0502020204030204"/>
              </a:rPr>
              <a:t>Constraint</a:t>
            </a:r>
            <a:r>
              <a:rPr lang="pt-BR" sz="2800">
                <a:ea typeface="Calibri" panose="020F0502020204030204"/>
                <a:cs typeface="Calibri" panose="020F0502020204030204"/>
              </a:rPr>
              <a:t> Solver com teste de cobertura nativo.</a:t>
            </a:r>
          </a:p>
          <a:p>
            <a:endParaRPr lang="pt-BR" sz="2800">
              <a:ea typeface="Calibri" panose="020F0502020204030204"/>
              <a:cs typeface="Calibri" panose="020F0502020204030204"/>
            </a:endParaRPr>
          </a:p>
          <a:p>
            <a:endParaRPr lang="pt-BR" sz="28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8869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83C00-6DDA-B51C-8B8B-45CD2220CB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667" y="5705534"/>
            <a:ext cx="3585221" cy="5024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OBRIGADO!</a:t>
            </a:r>
            <a:endParaRPr lang="en-US" sz="5400">
              <a:solidFill>
                <a:schemeClr val="tx1"/>
              </a:solidFill>
              <a:cs typeface="Calibri Light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0647072-8442-6D54-96AB-58FF0FB1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605" y="5704687"/>
            <a:ext cx="1355767" cy="465707"/>
          </a:xfrm>
          <a:prstGeom prst="rect">
            <a:avLst/>
          </a:prstGeom>
        </p:spPr>
      </p:pic>
      <p:pic>
        <p:nvPicPr>
          <p:cNvPr id="7" name="Imagem 6" descr="Ficheiro:Embraer logo.png – Wikipédia, a enciclopédia livre">
            <a:extLst>
              <a:ext uri="{FF2B5EF4-FFF2-40B4-BE49-F238E27FC236}">
                <a16:creationId xmlns:a16="http://schemas.microsoft.com/office/drawing/2014/main" id="{BA440C8D-0722-37A9-54BC-ACD69647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113" y="5701745"/>
            <a:ext cx="2856088" cy="472322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CC09E26D-0E7F-2667-4B36-B1F1E80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387" y="3841336"/>
            <a:ext cx="413509" cy="1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DBAB2-0FEA-14F0-43E2-2CA25A58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FiOWAT</a:t>
            </a:r>
            <a:endParaRPr lang="en-US" err="1">
              <a:cs typeface="Calibri Light"/>
            </a:endParaRP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D986A442-FB87-0C29-18E3-FD1D71F1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4" y="2393998"/>
            <a:ext cx="11449118" cy="3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0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ço Reservado para Conteúdo 3" descr="Tela de computador com jogo&#10;&#10;Descrição gerada automaticamente">
            <a:extLst>
              <a:ext uri="{FF2B5EF4-FFF2-40B4-BE49-F238E27FC236}">
                <a16:creationId xmlns:a16="http://schemas.microsoft.com/office/drawing/2014/main" id="{2D846693-3372-B083-C4E1-4B418AC2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33" t="33175" r="11902" b="-948"/>
          <a:stretch/>
        </p:blipFill>
        <p:spPr>
          <a:xfrm>
            <a:off x="95126" y="100654"/>
            <a:ext cx="11993451" cy="47114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37ACF4-5CC6-F6F3-7FA3-8F112720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66" y="5491870"/>
            <a:ext cx="10204937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Ciclo de </a:t>
            </a:r>
            <a:r>
              <a:rPr lang="pt-BR" sz="5400">
                <a:solidFill>
                  <a:srgbClr val="FFFFFF"/>
                </a:solidFill>
              </a:rPr>
              <a:t>Desenvolvimento</a:t>
            </a:r>
            <a:r>
              <a:rPr lang="en-US" sz="5400">
                <a:solidFill>
                  <a:srgbClr val="FFFFFF"/>
                </a:solidFill>
              </a:rPr>
              <a:t> do </a:t>
            </a:r>
            <a:r>
              <a:rPr lang="en-US" sz="5400" err="1">
                <a:solidFill>
                  <a:srgbClr val="FFFFFF"/>
                </a:solidFill>
              </a:rPr>
              <a:t>Projeto</a:t>
            </a:r>
            <a:endParaRPr lang="en-US" sz="5400" err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3468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F296F3-21A8-86E6-5BC7-DF7E9940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9" y="531212"/>
            <a:ext cx="3084844" cy="21038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>
                <a:solidFill>
                  <a:srgbClr val="FFFFFF"/>
                </a:solidFill>
                <a:cs typeface="Calibri Light"/>
              </a:rPr>
              <a:t>Diagrama inicial da proposta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E37424D4-49FA-27C9-6C12-1016A9A5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6" y="108119"/>
            <a:ext cx="6902928" cy="6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6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6A54AE-1721-EA01-F4E1-47818EF2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pt-BR">
                <a:cs typeface="Calibri Light"/>
              </a:rPr>
              <a:t>Requisitos de software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060FB57-DEC6-3895-429D-75503884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815747"/>
            <a:ext cx="5451627" cy="490646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A365D-2BEF-5BDE-7444-0F368CF0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Matriz Interesse x Poder;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Diagrama de caso de uso;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Diagrama de sequência;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Requisito de alto nível;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Requisito de baixo nível;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pt-BR" sz="2800">
                <a:cs typeface="Calibri"/>
              </a:rPr>
              <a:t>Rastreabilidade.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65666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9B63BC507C543A3560A0810A641B8" ma:contentTypeVersion="13" ma:contentTypeDescription="Crie um novo documento." ma:contentTypeScope="" ma:versionID="60406b2ca9ef47210a5460e1d2a992af">
  <xsd:schema xmlns:xsd="http://www.w3.org/2001/XMLSchema" xmlns:xs="http://www.w3.org/2001/XMLSchema" xmlns:p="http://schemas.microsoft.com/office/2006/metadata/properties" xmlns:ns2="406effa7-3b34-449f-ae1f-737904f93938" xmlns:ns3="599e42db-78e1-42b7-8633-6f42a60d24ba" targetNamespace="http://schemas.microsoft.com/office/2006/metadata/properties" ma:root="true" ma:fieldsID="6bbb2a7eb56bc6232c1083dc327f818e" ns2:_="" ns3:_="">
    <xsd:import namespace="406effa7-3b34-449f-ae1f-737904f93938"/>
    <xsd:import namespace="599e42db-78e1-42b7-8633-6f42a60d24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effa7-3b34-449f-ae1f-737904f9393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5e7726a1-b897-4dd2-98a5-dbfdda3727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9e42db-78e1-42b7-8633-6f42a60d24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b533612-ceb0-40ca-93f2-348b7cb7c7c7}" ma:internalName="TaxCatchAll" ma:showField="CatchAllData" ma:web="599e42db-78e1-42b7-8633-6f42a60d2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99e42db-78e1-42b7-8633-6f42a60d24ba" xsi:nil="true"/>
    <lcf76f155ced4ddcb4097134ff3c332f xmlns="406effa7-3b34-449f-ae1f-737904f9393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EA31DA1-BD7D-49C6-9DCA-173A911963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74A08-1891-4D68-8893-D0C74BEB79AF}">
  <ds:schemaRefs>
    <ds:schemaRef ds:uri="406effa7-3b34-449f-ae1f-737904f93938"/>
    <ds:schemaRef ds:uri="599e42db-78e1-42b7-8633-6f42a60d24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51DA7F-2BAE-4A21-B56A-EDAD142DA4B5}">
  <ds:schemaRefs>
    <ds:schemaRef ds:uri="406effa7-3b34-449f-ae1f-737904f93938"/>
    <ds:schemaRef ds:uri="599e42db-78e1-42b7-8633-6f42a60d24b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17</Notes>
  <HiddenSlides>12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Retrospect</vt:lpstr>
      <vt:lpstr>FiOWAT (Five in One WCET Analysis Tool)</vt:lpstr>
      <vt:lpstr>Agenda</vt:lpstr>
      <vt:lpstr>Introdução</vt:lpstr>
      <vt:lpstr>Introdução</vt:lpstr>
      <vt:lpstr>Linha do tempo</vt:lpstr>
      <vt:lpstr>FiOWAT</vt:lpstr>
      <vt:lpstr>Ciclo de Desenvolvimento do Projeto</vt:lpstr>
      <vt:lpstr>Diagrama inicial da proposta</vt:lpstr>
      <vt:lpstr>Requisitos de software</vt:lpstr>
      <vt:lpstr>Matriz Interesse x Poder</vt:lpstr>
      <vt:lpstr>Diagrama de caso de uso</vt:lpstr>
      <vt:lpstr>Diagrama de sequência</vt:lpstr>
      <vt:lpstr>Requisitos, checklist e rastreabilidade</vt:lpstr>
      <vt:lpstr>Checklist e rastreabilidade</vt:lpstr>
      <vt:lpstr>Cronograma</vt:lpstr>
      <vt:lpstr>Arquitetura de software</vt:lpstr>
      <vt:lpstr>FiOWAT</vt:lpstr>
      <vt:lpstr>PowerPoint Presentation</vt:lpstr>
      <vt:lpstr>Verificação de software</vt:lpstr>
      <vt:lpstr>Suíte de testes e rastreabilidade</vt:lpstr>
      <vt:lpstr>Teste de robustez</vt:lpstr>
      <vt:lpstr>Regulamentos aeronáuticos</vt:lpstr>
      <vt:lpstr>TQL (Tool Qualification Level) - TQL 5</vt:lpstr>
      <vt:lpstr>Controle de versão</vt:lpstr>
      <vt:lpstr>Padrão de codificação (AutoPEP8)</vt:lpstr>
      <vt:lpstr>PowerPoint Presentation</vt:lpstr>
      <vt:lpstr>Reprodutibilidade na instalação e uso</vt:lpstr>
      <vt:lpstr>Conformidade com licenças</vt:lpstr>
      <vt:lpstr>Cibersegurança</vt:lpstr>
      <vt:lpstr>Diagrama de fluxo de dados</vt:lpstr>
      <vt:lpstr>Árvore de ameaças</vt:lpstr>
      <vt:lpstr>DREAD</vt:lpstr>
      <vt:lpstr>Sis. Operacionais  - Arquitetura de Computadores Sis. de Tempo Real - Sis. Tolerantes a Falhas</vt:lpstr>
      <vt:lpstr>Experimentos e resultados</vt:lpstr>
      <vt:lpstr>Experimentos</vt:lpstr>
      <vt:lpstr>PowerPoint Presentation</vt:lpstr>
      <vt:lpstr>Resultados</vt:lpstr>
      <vt:lpstr>Resultados</vt:lpstr>
      <vt:lpstr>Ciclos por instrução</vt:lpstr>
      <vt:lpstr>Resultados</vt:lpstr>
      <vt:lpstr>Resultados</vt:lpstr>
      <vt:lpstr>Resultados</vt:lpstr>
      <vt:lpstr>Resultados</vt:lpstr>
      <vt:lpstr>Resultados estatísticos do benchmark  minvers5  em Cortex-M3</vt:lpstr>
      <vt:lpstr>Relatório</vt:lpstr>
      <vt:lpstr>Relatório</vt:lpstr>
      <vt:lpstr>Conclusão</vt:lpstr>
      <vt:lpstr>Ferramentas e metodologias que não deram certo</vt:lpstr>
      <vt:lpstr>Z3</vt:lpstr>
      <vt:lpstr>KLEE</vt:lpstr>
      <vt:lpstr>LLVM MCA</vt:lpstr>
      <vt:lpstr>Outros experimentos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2012-07-30T23:50:35Z</dcterms:created>
  <dcterms:modified xsi:type="dcterms:W3CDTF">2023-11-29T20:09:30Z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0x0101007AF9B63BC507C543A3560A0810A641B8</vt:lpwstr>
  </property>
  <property fmtid="{D5CDD505-2E9C-101B-9397-08002B2CF9AE}" pid="3" name="MediaServiceImageTags">
    <vt:lpwstr/>
  </property>
</Properties>
</file>